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3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4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5.xml" ContentType="application/vnd.openxmlformats-officedocument.drawingml.chartshapes+xml"/>
  <Override PartName="/ppt/charts/chart2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2"/>
  </p:notesMasterIdLst>
  <p:sldIdLst>
    <p:sldId id="408" r:id="rId2"/>
    <p:sldId id="440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20" r:id="rId11"/>
    <p:sldId id="406" r:id="rId12"/>
    <p:sldId id="337" r:id="rId13"/>
    <p:sldId id="371" r:id="rId14"/>
    <p:sldId id="438" r:id="rId15"/>
    <p:sldId id="404" r:id="rId16"/>
    <p:sldId id="376" r:id="rId17"/>
    <p:sldId id="426" r:id="rId18"/>
    <p:sldId id="370" r:id="rId19"/>
    <p:sldId id="396" r:id="rId20"/>
    <p:sldId id="433" r:id="rId21"/>
    <p:sldId id="435" r:id="rId22"/>
    <p:sldId id="434" r:id="rId23"/>
    <p:sldId id="380" r:id="rId24"/>
    <p:sldId id="379" r:id="rId25"/>
    <p:sldId id="347" r:id="rId26"/>
    <p:sldId id="448" r:id="rId27"/>
    <p:sldId id="349" r:id="rId28"/>
    <p:sldId id="383" r:id="rId29"/>
    <p:sldId id="350" r:id="rId30"/>
    <p:sldId id="449" r:id="rId3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4DC"/>
    <a:srgbClr val="9CE6EE"/>
    <a:srgbClr val="FBA98F"/>
    <a:srgbClr val="00FFCC"/>
    <a:srgbClr val="000000"/>
    <a:srgbClr val="FE8CC5"/>
    <a:srgbClr val="33D96A"/>
    <a:srgbClr val="EB9FE0"/>
    <a:srgbClr val="F7F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18" autoAdjust="0"/>
  </p:normalViewPr>
  <p:slideViewPr>
    <p:cSldViewPr>
      <p:cViewPr>
        <p:scale>
          <a:sx n="118" d="100"/>
          <a:sy n="118" d="100"/>
        </p:scale>
        <p:origin x="-144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22797109991749"/>
          <c:y val="8.0871670139417498E-2"/>
          <c:w val="0.8300561797752809"/>
          <c:h val="0.56445030456098644"/>
        </c:manualLayout>
      </c:layout>
      <c:pie3DChart>
        <c:varyColors val="1"/>
        <c:ser>
          <c:idx val="1"/>
          <c:order val="0"/>
          <c:explosion val="41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4797863445146296E-2"/>
                  <c:y val="0.17555841949357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511191719012652E-2"/>
                  <c:y val="0.198483880552666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0393258426966294E-2"/>
                  <c:y val="-2.4149457732877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22500">
                <a:noFill/>
              </a:ln>
            </c:spPr>
            <c:txPr>
              <a:bodyPr/>
              <a:lstStyle/>
              <a:p>
                <a:pPr>
                  <a:defRPr sz="10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Лист1!$B$1:$B$3</c:f>
              <c:strCache>
                <c:ptCount val="3"/>
                <c:pt idx="0">
                  <c:v>Налоговые доходы, тыс. руб.</c:v>
                </c:pt>
                <c:pt idx="1">
                  <c:v>Неналоговые доходы, тыс. руб.</c:v>
                </c:pt>
                <c:pt idx="2">
                  <c:v>Безвозмездные поступления,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99610.9</c:v>
                </c:pt>
                <c:pt idx="1">
                  <c:v>5887.2</c:v>
                </c:pt>
                <c:pt idx="2">
                  <c:v>307407.09999999998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6363915224875694"/>
          <c:y val="0.62092017631425123"/>
          <c:w val="0.43636084775124312"/>
          <c:h val="0.24981075154356316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2023год</a:t>
            </a:r>
            <a:endParaRPr lang="ru-RU" dirty="0"/>
          </a:p>
        </c:rich>
      </c:tx>
      <c:layout>
        <c:manualLayout>
          <c:xMode val="edge"/>
          <c:yMode val="edge"/>
          <c:x val="0.6966490505286157"/>
          <c:y val="0.11562500000000001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74216490223436E-2"/>
          <c:y val="4.3085875984251967E-2"/>
          <c:w val="0.9557256584679058"/>
          <c:h val="0.844414124015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8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2"/>
              <c:layout>
                <c:manualLayout>
                  <c:x val="0"/>
                  <c:y val="-4.96747342082763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6355492488370003"/>
                  <c:y val="-1.8939960629921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1052589138841202E-2"/>
                  <c:y val="-5.70920863865367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8130196575957905E-2"/>
                  <c:y val="-2.22728838582677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1770224580393815E-2"/>
                  <c:y val="-3.84311023622047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Условно-утвержденные расходы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9.4</c:v>
                </c:pt>
                <c:pt idx="1">
                  <c:v>0.7</c:v>
                </c:pt>
                <c:pt idx="2">
                  <c:v>16.5</c:v>
                </c:pt>
                <c:pt idx="3">
                  <c:v>0</c:v>
                </c:pt>
                <c:pt idx="4">
                  <c:v>56.7</c:v>
                </c:pt>
                <c:pt idx="5">
                  <c:v>10.6</c:v>
                </c:pt>
                <c:pt idx="6">
                  <c:v>3.2</c:v>
                </c:pt>
                <c:pt idx="7">
                  <c:v>1.4</c:v>
                </c:pt>
                <c:pt idx="8">
                  <c:v>1.1000000000000001</c:v>
                </c:pt>
                <c:pt idx="9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4.5405240258589892E-2"/>
          <c:y val="0.104358420739068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9629629629629"/>
          <c:y val="0.11189182531101592"/>
          <c:w val="0.77314814814814814"/>
          <c:h val="0.722295670792256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3"/>
            <c:bubble3D val="0"/>
            <c:explosion val="17"/>
          </c:dPt>
          <c:dLbls>
            <c:dLbl>
              <c:idx val="0"/>
              <c:layout>
                <c:manualLayout>
                  <c:x val="5.5883618036434393E-2"/>
                  <c:y val="-3.60663593125920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6239607010632455E-2"/>
                  <c:y val="2.02738301240380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013248527941339"/>
                  <c:y val="3.25838856665279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924837180253245"/>
                  <c:y val="0.122717531402160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3366225074090865E-2"/>
                  <c:y val="8.27752574494366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Условно-утвержденные расходы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9.1</c:v>
                </c:pt>
                <c:pt idx="1">
                  <c:v>0.7</c:v>
                </c:pt>
                <c:pt idx="2">
                  <c:v>17.100000000000001</c:v>
                </c:pt>
                <c:pt idx="3">
                  <c:v>0</c:v>
                </c:pt>
                <c:pt idx="4">
                  <c:v>55.8</c:v>
                </c:pt>
                <c:pt idx="5">
                  <c:v>10.3</c:v>
                </c:pt>
                <c:pt idx="6">
                  <c:v>3.1</c:v>
                </c:pt>
                <c:pt idx="7">
                  <c:v>1.3</c:v>
                </c:pt>
                <c:pt idx="8">
                  <c:v>2.1</c:v>
                </c:pt>
                <c:pt idx="9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69241877191414436"/>
          <c:y val="1.4071146948818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96774813258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47038168236933E-2"/>
                  <c:y val="-5.6531188412441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087977102962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39677481325786E-2"/>
                  <c:y val="-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570557252355462E-2"/>
                  <c:y val="-5.18196574196338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047038168236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047038168236933E-2"/>
                  <c:y val="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4161583972073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6.7837426094930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Жилищно-коммунальное хозяйство</c:v>
                </c:pt>
                <c:pt idx="1">
                  <c:v>Средства массовой информации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Общегосударственные вопросы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Культура, кинематография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40</c:v>
                </c:pt>
                <c:pt idx="1">
                  <c:v>1811.9</c:v>
                </c:pt>
                <c:pt idx="2">
                  <c:v>2956.2</c:v>
                </c:pt>
                <c:pt idx="3">
                  <c:v>49547.3</c:v>
                </c:pt>
                <c:pt idx="4">
                  <c:v>38738.199999999997</c:v>
                </c:pt>
                <c:pt idx="5">
                  <c:v>5584.1</c:v>
                </c:pt>
                <c:pt idx="6">
                  <c:v>11796.8</c:v>
                </c:pt>
                <c:pt idx="7">
                  <c:v>45268.800000000003</c:v>
                </c:pt>
                <c:pt idx="8">
                  <c:v>257161.9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74"/>
        <c:shape val="cylinder"/>
        <c:axId val="233213952"/>
        <c:axId val="233215488"/>
        <c:axId val="0"/>
      </c:bar3DChart>
      <c:catAx>
        <c:axId val="233213952"/>
        <c:scaling>
          <c:orientation val="minMax"/>
        </c:scaling>
        <c:delete val="0"/>
        <c:axPos val="l"/>
        <c:majorTickMark val="out"/>
        <c:minorTickMark val="none"/>
        <c:tickLblPos val="nextTo"/>
        <c:crossAx val="233215488"/>
        <c:crosses val="autoZero"/>
        <c:auto val="1"/>
        <c:lblAlgn val="ctr"/>
        <c:lblOffset val="100"/>
        <c:noMultiLvlLbl val="0"/>
      </c:catAx>
      <c:valAx>
        <c:axId val="2332154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32139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aseline="0"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231363423119623E-2"/>
          <c:y val="5.6365716876031938E-2"/>
          <c:w val="0.88358578468941751"/>
          <c:h val="0.5924241303379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explosion val="31"/>
            <c:spPr>
              <a:solidFill>
                <a:srgbClr val="FFFF00"/>
              </a:solidFill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319811.59999999998</c:v>
                </c:pt>
                <c:pt idx="1">
                  <c:v>93093.6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356992776167238"/>
          <c:y val="9.03502628916975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38305983078872"/>
          <c:y val="0.12784063205616431"/>
          <c:w val="0.6902299121328257"/>
          <c:h val="0.577611909311164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plosion val="18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0.11091719414095844"/>
                  <c:y val="-5.237879833580688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313097.20000000007</c:v>
                </c:pt>
                <c:pt idx="1">
                  <c:v>95847.5</c:v>
                </c:pt>
                <c:pt idx="2">
                  <c:v>4326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2032709250232401"/>
          <c:y val="0.73918340538000182"/>
          <c:w val="0.7645709247978093"/>
          <c:h val="0.260816594619998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850971269285754"/>
          <c:y val="0.1063686334813281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029111503642079"/>
          <c:w val="1"/>
          <c:h val="0.7797088849635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45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7.5914093097693994E-2"/>
                  <c:y val="-0.250309264707976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236530929798401E-2"/>
                  <c:y val="-7.53856281737845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306463.30000000005</c:v>
                </c:pt>
                <c:pt idx="1">
                  <c:v>97293.2</c:v>
                </c:pt>
                <c:pt idx="2">
                  <c:v>8573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673575129533681"/>
          <c:y val="0.13565217391304349"/>
          <c:w val="0.55440414507772018"/>
          <c:h val="0.36869565217391304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12504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99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6600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FF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FF00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00FFFF"/>
              </a:solidFill>
              <a:ln w="1250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9248208440237105E-2"/>
                  <c:y val="0.393714344079631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171392550650268E-2"/>
                  <c:y val="0.361194101916505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779671326196585"/>
                  <c:y val="7.58167434259396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218891002388747"/>
                  <c:y val="0.335227120784430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587675838273032E-2"/>
                  <c:y val="0.458024253454167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801789347960718"/>
                  <c:y val="0.283059723666617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3019861983544193"/>
                  <c:y val="7.31514633783984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5512032203839683E-2"/>
                  <c:y val="-0.12713081265785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6218813589312568E-2"/>
                  <c:y val="-1.92415688604962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3498849862868371E-2"/>
                  <c:y val="-2.830560095082454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2587587366186068E-2"/>
                  <c:y val="0.176768867924528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6.3726444306821201E-2"/>
                  <c:y val="0.348022024959144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Лист1!$A$1:$A$12</c:f>
              <c:strCache>
                <c:ptCount val="12"/>
                <c:pt idx="0">
                  <c:v>    МП "Муниципальное управление на территории Максатихинского района на 2020-2025 годы"</c:v>
                </c:pt>
                <c:pt idx="1">
                  <c:v>    МП "Обеспечение безопасности населения Максатихинского района на 2022-2027 годы"</c:v>
                </c:pt>
                <c:pt idx="2">
                  <c:v>    МП "Развитие сферы транспорта и дорожного хозяйства Максатихинского района на 2022-2027 годы"</c:v>
                </c:pt>
                <c:pt idx="3">
                  <c:v>    МП "Молодежная политика в Максатихинском районе на 2020-2025 годы"</c:v>
                </c:pt>
                <c:pt idx="4">
                  <c:v>    МП "Социальная поддержка и защита населения Максатихинского района на 2020-2025 годы"</c:v>
                </c:pt>
                <c:pt idx="5">
                  <c:v>    МП "Развитие физической культуры и спорта на территории Максатихинского района в 2020-2025 годах"</c:v>
                </c:pt>
                <c:pt idx="6">
                  <c:v>    МП "Управление муниципальным имуществом муниципального образования "Максатихинский район" Тверской области на 2020-2025 годы"</c:v>
                </c:pt>
                <c:pt idx="7">
                  <c:v>    МП "Развитие отрасли культура Максатихинского района Тверской области на 2020-2025 годы"</c:v>
                </c:pt>
                <c:pt idx="8">
                  <c:v>    МП "Развитие системы дошкольного, общего и дополнительного образования муниципального образования "Максатихинский район" на 2020-2025 годы"</c:v>
                </c:pt>
                <c:pt idx="9">
                  <c:v>МП "Жилищно-коммунальное хозяйство и энергетика Максатихинского района Тверской области на 2020-2025 годы"</c:v>
                </c:pt>
                <c:pt idx="10">
                  <c:v>    МП "Управление муниципальными финансами и совершенствование налоговой политики в Максатихинском районе на 2020-2025 годы"</c:v>
                </c:pt>
                <c:pt idx="11">
                  <c:v>    Расходы, не включенные в муниципальные программы</c:v>
                </c:pt>
              </c:strCache>
            </c:strRef>
          </c:cat>
          <c:val>
            <c:numRef>
              <c:f>Лист1!$B$1:$B$12</c:f>
              <c:numCache>
                <c:formatCode>0.00</c:formatCode>
                <c:ptCount val="12"/>
                <c:pt idx="0">
                  <c:v>31690.9</c:v>
                </c:pt>
                <c:pt idx="1">
                  <c:v>2410.6999999999998</c:v>
                </c:pt>
                <c:pt idx="2">
                  <c:v>49347.3</c:v>
                </c:pt>
                <c:pt idx="3">
                  <c:v>270</c:v>
                </c:pt>
                <c:pt idx="4">
                  <c:v>3824.9</c:v>
                </c:pt>
                <c:pt idx="5">
                  <c:v>5584.1</c:v>
                </c:pt>
                <c:pt idx="6">
                  <c:v>297</c:v>
                </c:pt>
                <c:pt idx="7">
                  <c:v>49056.5</c:v>
                </c:pt>
                <c:pt idx="8">
                  <c:v>260436.1</c:v>
                </c:pt>
                <c:pt idx="9">
                  <c:v>40</c:v>
                </c:pt>
                <c:pt idx="10">
                  <c:v>8371.6</c:v>
                </c:pt>
                <c:pt idx="11">
                  <c:v>1576.1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8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19249343293265E-3"/>
          <c:y val="0.10979619011579211"/>
          <c:w val="0.85763109479670074"/>
          <c:h val="0.754883759075419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тыс.рублей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CC99FF"/>
              </a:solidFill>
            </c:spPr>
          </c:dPt>
          <c:dLbls>
            <c:numFmt formatCode="0.00%" sourceLinked="0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1576.1</c:v>
                </c:pt>
                <c:pt idx="1">
                  <c:v>411329.1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0"/>
      </c:pieChart>
    </c:plotArea>
    <c:plotVisOnly val="1"/>
    <c:dispBlanksAs val="zero"/>
    <c:showDLblsOverMax val="0"/>
  </c:chart>
  <c:txPr>
    <a:bodyPr/>
    <a:lstStyle/>
    <a:p>
      <a:pPr>
        <a:defRPr sz="10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2022 год</a:t>
            </a:r>
            <a:endParaRPr lang="ru-RU" sz="1600" b="1" dirty="0"/>
          </a:p>
        </c:rich>
      </c:tx>
      <c:layout>
        <c:manualLayout>
          <c:xMode val="edge"/>
          <c:yMode val="edge"/>
          <c:x val="0.3011777635175212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661628874772764"/>
          <c:y val="0.57029005110407283"/>
          <c:w val="0.57361963190184051"/>
          <c:h val="0.22699386503067484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6391624486784767E-2"/>
                  <c:y val="-2.04924914973792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0400459162542889E-2"/>
                  <c:y val="0.12846907187785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5810944388502527"/>
                  <c:y val="6.46347357244110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3201060798816728"/>
                  <c:y val="-0.240334568817295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4251612522179993"/>
                  <c:y val="-0.105111966416776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30641780385367529"/>
                  <c:y val="-5.98122759075836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Лист1!$C$1:$C$7</c:f>
              <c:strCache>
                <c:ptCount val="7"/>
                <c:pt idx="0">
                  <c:v>ЗАГС</c:v>
                </c:pt>
                <c:pt idx="1">
                  <c:v>Содержание штата дежурных диспетчеров ЕДДС</c:v>
                </c:pt>
                <c:pt idx="2">
                  <c:v> предупреждение, своевременное пресечение и в дальнейшем минимизация последствий ЧС</c:v>
                </c:pt>
                <c:pt idx="3">
                  <c:v>установка специальных запрещающих знаков в местах, запрещенных для купания</c:v>
                </c:pt>
                <c:pt idx="4">
                  <c:v>Закупка и обслуживание лодки</c:v>
                </c:pt>
                <c:pt idx="5">
                  <c:v>установка заградительных и информационных щитов  в местах традиционного скопления рыбаков для зимней рыбалки, в соответствии с Постановлением Администрации Тверской области от 30.05.2006г. № 126-па</c:v>
                </c:pt>
                <c:pt idx="6">
                  <c:v>Расходы на  защиту государственной тайны и оплату услуг специальной связи</c:v>
                </c:pt>
              </c:strCache>
            </c:strRef>
          </c:cat>
          <c:val>
            <c:numRef>
              <c:f>Лист1!$A$1:$A$7</c:f>
              <c:numCache>
                <c:formatCode>0.0</c:formatCode>
                <c:ptCount val="7"/>
                <c:pt idx="0">
                  <c:v>545.5</c:v>
                </c:pt>
                <c:pt idx="1">
                  <c:v>2250.6999999999998</c:v>
                </c:pt>
                <c:pt idx="2">
                  <c:v>80</c:v>
                </c:pt>
                <c:pt idx="3">
                  <c:v>10</c:v>
                </c:pt>
                <c:pt idx="4">
                  <c:v>5</c:v>
                </c:pt>
                <c:pt idx="5">
                  <c:v>10</c:v>
                </c:pt>
                <c:pt idx="6">
                  <c:v>55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2022-2024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879235640484391"/>
          <c:y val="9.4148756436217632E-2"/>
          <c:w val="0.8631698750643868"/>
          <c:h val="0.51375742276902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447116987001442E-2"/>
                  <c:y val="-5.71363540066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64495864095909E-3"/>
                  <c:y val="0.28213425004059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165726129775485E-2"/>
                  <c:y val="-5.727020931428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877581672129046E-3"/>
                  <c:y val="0.17276065366201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гражданская оборона</c:v>
                </c:pt>
              </c:strCache>
            </c:strRef>
          </c:cat>
          <c:val>
            <c:numRef>
              <c:f>Лист1!$A$2:$A$3</c:f>
              <c:numCache>
                <c:formatCode>0.0</c:formatCode>
                <c:ptCount val="2"/>
                <c:pt idx="0">
                  <c:v>545.5</c:v>
                </c:pt>
                <c:pt idx="1">
                  <c:v>2410.6999999999998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5329559341891305E-2"/>
                  <c:y val="-5.882197522616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98652674955307E-3"/>
                  <c:y val="0.24931738353858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801375329919088E-2"/>
                  <c:y val="-5.4744391247576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472152658451313E-3"/>
                  <c:y val="0.15827107980849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гражданская оборона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516.20000000000005</c:v>
                </c:pt>
                <c:pt idx="1">
                  <c:v>2206.6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1085712698589044E-2"/>
                  <c:y val="-5.102700726848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9096312530931E-3"/>
                  <c:y val="0.25089199490654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13269781536199E-2"/>
                  <c:y val="-5.420369564357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151205440681862E-3"/>
                  <c:y val="0.16689015945871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гражданская оборона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516.20000000000005</c:v>
                </c:pt>
                <c:pt idx="1">
                  <c:v>2006.6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845504"/>
        <c:axId val="233848192"/>
        <c:axId val="0"/>
      </c:bar3DChart>
      <c:catAx>
        <c:axId val="233845504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33848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848192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33845504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8111750209572675"/>
          <c:y val="0.9369203421842017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6011264"/>
        <c:axId val="166012800"/>
      </c:barChart>
      <c:catAx>
        <c:axId val="16601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6012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012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6011264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2022 год</a:t>
            </a:r>
            <a:endParaRPr lang="ru-RU" sz="1600" b="1" dirty="0"/>
          </a:p>
        </c:rich>
      </c:tx>
      <c:layout>
        <c:manualLayout>
          <c:xMode val="edge"/>
          <c:yMode val="edge"/>
          <c:x val="0.3057794874086481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780787673992445"/>
          <c:y val="0.49710852308916587"/>
          <c:w val="0.60474842234493298"/>
          <c:h val="0.23996755580049878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6.9462167989281412E-2"/>
                  <c:y val="-0.337626026458980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73327832693958"/>
                  <c:y val="-0.288748012460779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3342346170779805E-2"/>
                  <c:y val="3.38365623450126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8688884919495637E-2"/>
                  <c:y val="-0.153068484740448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Лист1!$C$1:$C$4</c:f>
              <c:strCache>
                <c:ptCount val="3"/>
                <c:pt idx="0">
                  <c:v>0401 Общеэкономические вопросы</c:v>
                </c:pt>
                <c:pt idx="1">
                  <c:v>0408 Транспорт</c:v>
                </c:pt>
                <c:pt idx="2">
                  <c:v>0409 Дорожное хозяйство (дорожные фонды)</c:v>
                </c:pt>
              </c:strCache>
            </c:strRef>
          </c:cat>
          <c:val>
            <c:numRef>
              <c:f>Лист1!$A$1:$A$4</c:f>
              <c:numCache>
                <c:formatCode>0.00</c:formatCode>
                <c:ptCount val="3"/>
                <c:pt idx="0">
                  <c:v>200</c:v>
                </c:pt>
                <c:pt idx="1">
                  <c:v>7810.8</c:v>
                </c:pt>
                <c:pt idx="2">
                  <c:v>41536.5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2022-2024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27243109120695"/>
          <c:y val="3.3117582280893943E-3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956734047370766E-2"/>
          <c:y val="3.1937083895180504E-2"/>
          <c:w val="0.72205140437167104"/>
          <c:h val="0.65846776159825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63228760294238E-2"/>
                  <c:y val="-3.248287208190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22511002716553E-2"/>
                  <c:y val="-1.4217351996351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Лист1!$E$2:$E$5</c:f>
              <c:strCache>
                <c:ptCount val="3"/>
                <c:pt idx="0">
                  <c:v>общеэкономические вопросы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</c:strCache>
            </c:strRef>
          </c:cat>
          <c:val>
            <c:numRef>
              <c:f>Лист1!$A$2:$A$5</c:f>
              <c:numCache>
                <c:formatCode>0.0</c:formatCode>
                <c:ptCount val="3"/>
                <c:pt idx="0">
                  <c:v>200</c:v>
                </c:pt>
                <c:pt idx="1">
                  <c:v>7810.8</c:v>
                </c:pt>
                <c:pt idx="2">
                  <c:v>41536.5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00811231849E-2"/>
                  <c:y val="-2.333355324798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57153942393224E-2"/>
                  <c:y val="-3.880546184554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55552987836953E-3"/>
                  <c:y val="-5.299334701671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Лист1!$E$2:$E$5</c:f>
              <c:strCache>
                <c:ptCount val="3"/>
                <c:pt idx="0">
                  <c:v>общеэкономические вопросы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3"/>
                <c:pt idx="0">
                  <c:v>200</c:v>
                </c:pt>
                <c:pt idx="1">
                  <c:v>7833.4</c:v>
                </c:pt>
                <c:pt idx="2">
                  <c:v>45625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96884184608257E-2"/>
                  <c:y val="-3.391918423311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367234394965372E-2"/>
                  <c:y val="2.3061832612265343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Лист1!$E$2:$E$5</c:f>
              <c:strCache>
                <c:ptCount val="3"/>
                <c:pt idx="0">
                  <c:v>общеэкономические вопросы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3"/>
                <c:pt idx="0">
                  <c:v>200</c:v>
                </c:pt>
                <c:pt idx="1">
                  <c:v>7756</c:v>
                </c:pt>
                <c:pt idx="2">
                  <c:v>47452.800000000003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243776"/>
        <c:axId val="235286528"/>
        <c:axId val="0"/>
      </c:bar3DChart>
      <c:catAx>
        <c:axId val="23524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35286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286528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35243776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02121315825251"/>
          <c:y val="0.41799501547920875"/>
          <c:w val="0.66246439074903629"/>
          <c:h val="0.27240153987362492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0822172989491292E-2"/>
                  <c:y val="3.53647903819701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029625630732663"/>
                  <c:y val="-0.2271234427218395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4276666463520398E-2"/>
                  <c:y val="-0.1385254457630744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314321710194332"/>
                  <c:y val="-9.46873134088219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Лист1!$C$1:$C$3</c:f>
              <c:strCache>
                <c:ptCount val="3"/>
                <c:pt idx="0">
                  <c:v>Средства на организацию транспортного обслуживания населения на муниципальных маршрутах регулярных перевозок по регулируемым тарифам за счет средств областного бюджета</c:v>
                </c:pt>
                <c:pt idx="1">
                  <c:v>Организация транспортного обслуживания населения на на муниципальных  маршрутах регулярных перевозок по регулируемым тарифам в рамках софинансирования с областным бюджетом</c:v>
                </c:pt>
                <c:pt idx="2">
                  <c:v>Организация транспортного обслуживания населения на муниципальных  маршрутах регулярных перевозок по регулируемым тарифам в соответствии с сверх минимальными социальными требованиями</c:v>
                </c:pt>
              </c:strCache>
            </c:strRef>
          </c:cat>
          <c:val>
            <c:numRef>
              <c:f>Лист1!$A$1:$A$3</c:f>
              <c:numCache>
                <c:formatCode>0.00</c:formatCode>
                <c:ptCount val="3"/>
                <c:pt idx="0">
                  <c:v>5961.6</c:v>
                </c:pt>
                <c:pt idx="1">
                  <c:v>1490.5</c:v>
                </c:pt>
                <c:pt idx="2">
                  <c:v>358.7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86755325419018"/>
          <c:y val="0.53097532813814341"/>
          <c:w val="0.63976827458750574"/>
          <c:h val="0.25618454783706185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explosion val="3"/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1985831662323141"/>
                  <c:y val="-0.116558080848159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019871488889168"/>
                  <c:y val="4.52241417620264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2107210599300581E-2"/>
                  <c:y val="7.22697478057993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568646202900253"/>
                  <c:y val="0.258547859761613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9.7238107080688155E-2"/>
                  <c:y val="0.19368681257638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4605986859564882"/>
                  <c:y val="9.67646451981525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549151766888676"/>
                  <c:y val="-0.107913208056247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110420465715946E-2"/>
                  <c:y val="-0.334280318059898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9.7168881518055777E-2"/>
                  <c:y val="-0.298093069024076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21734135280206315"/>
                  <c:y val="-0.3022245544145888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38845128700672421"/>
                  <c:y val="-0.2844477597727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Лист1!$C$1:$C$9</c:f>
              <c:strCache>
                <c:ptCount val="9"/>
                <c:pt idx="0">
                  <c:v>Выполнение работ по содержанию дорог регионального и межмуниципального, местного значения (зимнее и летнее содержание)</c:v>
                </c:pt>
                <c:pt idx="1">
                  <c:v>Выполнение работ по содержанию дорог за счет средств межбюджетных трансфертов, передаваемых из бюджетов поселений на исполнение полномочий</c:v>
                </c:pt>
                <c:pt idx="2">
                  <c:v>Расходы на осуществление органами местного самоуправления государственных полномочий в сфере дорожной деятельности</c:v>
                </c:pt>
                <c:pt idx="3">
                  <c:v>Средства на капитальный ремонт и ремонт улично-дорожной сети муниципальных образований Тверской области (обл. средства)</c:v>
                </c:pt>
                <c:pt idx="4">
                  <c:v>Капитальный ремонт и ремонт улично-дорожной сети муниципальных образований за счет средств местного бюджета</c:v>
                </c:pt>
                <c:pt idx="5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(обл.средства)</c:v>
                </c:pt>
                <c:pt idx="6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счет средств местного бюджета</c:v>
                </c:pt>
                <c:pt idx="7">
                  <c:v>Средства на ремонт дворовых территорий многоквартирных домов, проездов к дворовым территориям многоквартирных домов населенных пунктов (обл. средства)</c:v>
                </c:pt>
                <c:pt idx="8">
                  <c:v>Ремонт дворовых территорий многоквартирных домов, проездов к дворовым территориям многоквартирных домов населенных пунктов за счет средств местного бюджета</c:v>
                </c:pt>
              </c:strCache>
            </c:strRef>
          </c:cat>
          <c:val>
            <c:numRef>
              <c:f>Лист1!$A$1:$A$9</c:f>
              <c:numCache>
                <c:formatCode>0.00</c:formatCode>
                <c:ptCount val="9"/>
                <c:pt idx="0">
                  <c:v>1916.5</c:v>
                </c:pt>
                <c:pt idx="1">
                  <c:v>5812.7</c:v>
                </c:pt>
                <c:pt idx="2">
                  <c:v>18815.2</c:v>
                </c:pt>
                <c:pt idx="3">
                  <c:v>10399.4</c:v>
                </c:pt>
                <c:pt idx="4">
                  <c:v>2679.9</c:v>
                </c:pt>
                <c:pt idx="5">
                  <c:v>570.79999999999995</c:v>
                </c:pt>
                <c:pt idx="6">
                  <c:v>192.7</c:v>
                </c:pt>
                <c:pt idx="7">
                  <c:v>887.4</c:v>
                </c:pt>
                <c:pt idx="8">
                  <c:v>261.89999999999998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50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99FF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.17773693593112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734840148308954E-3"/>
                  <c:y val="0.1577102389248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337100370772385E-3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14388103816268E-2"/>
                  <c:y val="-5.006674251581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274614126062609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274614126062609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 rot="-5400000" vert="horz" anchor="ctr" anchorCtr="0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Лист1!$A$2:$A$7</c:f>
              <c:numCache>
                <c:formatCode>0.0</c:formatCode>
                <c:ptCount val="6"/>
                <c:pt idx="0">
                  <c:v>73505.8</c:v>
                </c:pt>
                <c:pt idx="1">
                  <c:v>161329.1</c:v>
                </c:pt>
                <c:pt idx="2">
                  <c:v>11716.7</c:v>
                </c:pt>
                <c:pt idx="3">
                  <c:v>205</c:v>
                </c:pt>
                <c:pt idx="4">
                  <c:v>1360.6</c:v>
                </c:pt>
                <c:pt idx="5">
                  <c:v>9044.7000000000007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3366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9734840148308954E-3"/>
                  <c:y val="0.16772358742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67420074154477E-3"/>
                  <c:y val="0.16021357605059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93936059323582E-2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840904088985372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787872118647163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301130111231714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72654.399999999994</c:v>
                </c:pt>
                <c:pt idx="1">
                  <c:v>154908.4</c:v>
                </c:pt>
                <c:pt idx="2">
                  <c:v>11540.3</c:v>
                </c:pt>
                <c:pt idx="3">
                  <c:v>205</c:v>
                </c:pt>
                <c:pt idx="4">
                  <c:v>1360.6</c:v>
                </c:pt>
                <c:pt idx="5">
                  <c:v>8944.7000000000007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FFCC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867420074154477E-3"/>
                  <c:y val="0.15270356467322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6271691317638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67420074154531E-2"/>
                  <c:y val="-4.005339401264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67420074154477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14388103816268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814388103816268E-2"/>
                  <c:y val="-4.756340539001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71554.399999999994</c:v>
                </c:pt>
                <c:pt idx="1">
                  <c:v>153489.9</c:v>
                </c:pt>
                <c:pt idx="2">
                  <c:v>11006.3</c:v>
                </c:pt>
                <c:pt idx="3">
                  <c:v>205</c:v>
                </c:pt>
                <c:pt idx="4">
                  <c:v>1360.6</c:v>
                </c:pt>
                <c:pt idx="5">
                  <c:v>8592.7000000000007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5827200"/>
        <c:axId val="235828736"/>
        <c:axId val="0"/>
      </c:bar3DChart>
      <c:catAx>
        <c:axId val="23582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35828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828736"/>
        <c:scaling>
          <c:orientation val="minMax"/>
        </c:scaling>
        <c:delete val="0"/>
        <c:axPos val="l"/>
        <c:majorGridlines>
          <c:spPr>
            <a:ln w="35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35827200"/>
        <c:crosses val="autoZero"/>
        <c:crossBetween val="between"/>
      </c:valAx>
      <c:spPr>
        <a:noFill/>
        <a:ln w="28237">
          <a:noFill/>
        </a:ln>
      </c:spPr>
    </c:plotArea>
    <c:legend>
      <c:legendPos val="b"/>
      <c:layout>
        <c:manualLayout>
          <c:xMode val="edge"/>
          <c:yMode val="edge"/>
          <c:x val="5.8465286236297195E-2"/>
          <c:y val="0.92608695652173911"/>
          <c:w val="0.94153471376370279"/>
          <c:h val="6.9565217391304349E-2"/>
        </c:manualLayout>
      </c:layout>
      <c:overlay val="0"/>
      <c:spPr>
        <a:solidFill>
          <a:srgbClr val="FFFFFF"/>
        </a:solidFill>
        <a:ln w="3530">
          <a:solidFill>
            <a:srgbClr val="000000"/>
          </a:solidFill>
          <a:prstDash val="solid"/>
        </a:ln>
      </c:spPr>
      <c:txPr>
        <a:bodyPr/>
        <a:lstStyle/>
        <a:p>
          <a:pPr>
            <a:defRPr sz="1634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871130720925187"/>
                  <c:y val="-1.009204105526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117069.9</c:v>
                </c:pt>
                <c:pt idx="1">
                  <c:v>41210.800000000003</c:v>
                </c:pt>
                <c:pt idx="2">
                  <c:v>3247.6000000000004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84196379613735"/>
                  <c:y val="-4.725206378684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44259.199999999997</c:v>
                </c:pt>
                <c:pt idx="1">
                  <c:v>32295</c:v>
                </c:pt>
                <c:pt idx="2">
                  <c:v>8469.1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35893120"/>
        <c:axId val="235894656"/>
        <c:axId val="0"/>
      </c:bar3DChart>
      <c:catAx>
        <c:axId val="2358931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35894656"/>
        <c:crosses val="autoZero"/>
        <c:auto val="1"/>
        <c:lblAlgn val="ctr"/>
        <c:lblOffset val="100"/>
        <c:noMultiLvlLbl val="0"/>
      </c:catAx>
      <c:valAx>
        <c:axId val="235894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589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85512362425681"/>
          <c:y val="8.3631674431586451E-4"/>
          <c:w val="0.32514486894762923"/>
          <c:h val="0.9682567795691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599684735477512E-3"/>
                  <c:y val="0.20866750772175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978303898928073E-4"/>
                  <c:y val="0.15307826162613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39501779359430605"/>
                  <c:y val="0.424311926605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Лист1!$A$2:$A$3</c:f>
              <c:numCache>
                <c:formatCode>0.0</c:formatCode>
                <c:ptCount val="2"/>
                <c:pt idx="0">
                  <c:v>35003.199999999997</c:v>
                </c:pt>
                <c:pt idx="1">
                  <c:v>10265.6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606576054189665E-3"/>
                  <c:y val="0.19199699830338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303506591889449E-3"/>
                  <c:y val="0.15010005655370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41992882562277578"/>
                  <c:y val="0.4105504587155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34155.1</c:v>
                </c:pt>
                <c:pt idx="1">
                  <c:v>9923.9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7683915465620633E-3"/>
                  <c:y val="0.18666833427589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37603701510721E-3"/>
                  <c:y val="0.1486936094314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44958481613285883"/>
                  <c:y val="0.41743119266055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33555.1</c:v>
                </c:pt>
                <c:pt idx="1">
                  <c:v>9623.9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8196992"/>
        <c:axId val="235544576"/>
        <c:axId val="0"/>
      </c:bar3DChart>
      <c:catAx>
        <c:axId val="23819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35544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544576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38196992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78118013342432846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871130720925187"/>
                  <c:y val="-1.009204105526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1885.2</c:v>
                </c:pt>
                <c:pt idx="1">
                  <c:v>3614.5</c:v>
                </c:pt>
                <c:pt idx="3">
                  <c:v>5423.6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бюджетов поселений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84196379613735"/>
                  <c:y val="-4.725206378684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800</c:v>
                </c:pt>
                <c:pt idx="1">
                  <c:v>800</c:v>
                </c:pt>
                <c:pt idx="3">
                  <c:v>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6708</c:v>
                </c:pt>
                <c:pt idx="1">
                  <c:v>9306.2000000000007</c:v>
                </c:pt>
                <c:pt idx="2">
                  <c:v>488.4</c:v>
                </c:pt>
                <c:pt idx="3">
                  <c:v>5477.3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35569536"/>
        <c:axId val="235571072"/>
        <c:axId val="0"/>
      </c:bar3DChart>
      <c:catAx>
        <c:axId val="235569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35571072"/>
        <c:crosses val="autoZero"/>
        <c:auto val="1"/>
        <c:lblAlgn val="ctr"/>
        <c:lblOffset val="100"/>
        <c:noMultiLvlLbl val="0"/>
      </c:catAx>
      <c:valAx>
        <c:axId val="23557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556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54630930975308"/>
          <c:y val="0.4190435028267665"/>
          <c:w val="0.22465003888456839"/>
          <c:h val="0.129145906865049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0827989917630271E-3"/>
                  <c:y val="8.6504593940811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011220572518278E-4"/>
                  <c:y val="0.1427100000279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088142007160071E-3"/>
                  <c:y val="0.33602062274528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750</c:v>
                </c:pt>
                <c:pt idx="1">
                  <c:v>4302</c:v>
                </c:pt>
                <c:pt idx="2">
                  <c:v>6744.8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615211354808605E-3"/>
                  <c:y val="6.275116210478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23637525736554E-3"/>
                  <c:y val="0.13871546063331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438524365948274E-3"/>
                  <c:y val="0.33372704476363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737.8</c:v>
                </c:pt>
                <c:pt idx="1">
                  <c:v>4302</c:v>
                </c:pt>
                <c:pt idx="2">
                  <c:v>9128.1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223596160802462E-4"/>
                  <c:y val="6.275116210478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325149747740646E-3"/>
                  <c:y val="0.14559619457826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7889067247376E-3"/>
                  <c:y val="0.33143346678198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700</c:v>
                </c:pt>
                <c:pt idx="1">
                  <c:v>4302</c:v>
                </c:pt>
                <c:pt idx="2">
                  <c:v>7936.5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760256"/>
        <c:axId val="235770240"/>
        <c:axId val="0"/>
      </c:bar3DChart>
      <c:catAx>
        <c:axId val="23576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35770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770240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35760256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42057126449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305030299325388E-3"/>
                  <c:y val="-3.0445511250922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Упрощенная система налогообложения</c:v>
                </c:pt>
                <c:pt idx="3">
                  <c:v>единый налог на вмененный доход</c:v>
                </c:pt>
                <c:pt idx="4">
                  <c:v>единый сельхозналог</c:v>
                </c:pt>
                <c:pt idx="5">
                  <c:v>патентная система налогообложения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89277.7</c:v>
                </c:pt>
                <c:pt idx="1">
                  <c:v>1916.5</c:v>
                </c:pt>
                <c:pt idx="2">
                  <c:v>4010</c:v>
                </c:pt>
                <c:pt idx="3">
                  <c:v>17</c:v>
                </c:pt>
                <c:pt idx="4">
                  <c:v>10.7</c:v>
                </c:pt>
                <c:pt idx="5">
                  <c:v>2556</c:v>
                </c:pt>
                <c:pt idx="6">
                  <c:v>1823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427264"/>
        <c:axId val="122428800"/>
      </c:barChart>
      <c:catAx>
        <c:axId val="12242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428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428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427264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129152"/>
        <c:axId val="132130688"/>
      </c:barChart>
      <c:catAx>
        <c:axId val="1321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2130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13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212915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42057126449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305030299325388E-3"/>
                  <c:y val="-3.0445511250922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арендная плата за земельные участки</c:v>
                </c:pt>
                <c:pt idx="1">
                  <c:v>доходы от аренды имущества в оперативном управлении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</c:v>
                </c:pt>
                <c:pt idx="4">
                  <c:v>доходы от компенсации затрат</c:v>
                </c:pt>
                <c:pt idx="5">
                  <c:v>доходы от продажи земельных участков</c:v>
                </c:pt>
                <c:pt idx="6">
                  <c:v>плата за увеличение площади земельных участков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3056.1</c:v>
                </c:pt>
                <c:pt idx="1">
                  <c:v>572.79999999999995</c:v>
                </c:pt>
                <c:pt idx="2">
                  <c:v>140.30000000000001</c:v>
                </c:pt>
                <c:pt idx="3">
                  <c:v>130.69999999999999</c:v>
                </c:pt>
                <c:pt idx="4">
                  <c:v>236</c:v>
                </c:pt>
                <c:pt idx="5">
                  <c:v>903.1</c:v>
                </c:pt>
                <c:pt idx="6">
                  <c:v>329.9</c:v>
                </c:pt>
                <c:pt idx="7">
                  <c:v>518.29999999999995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175360"/>
        <c:axId val="132176896"/>
      </c:barChart>
      <c:catAx>
        <c:axId val="13217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2176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176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217536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661816008295504E-2"/>
          <c:y val="5.1958216268094458E-2"/>
          <c:w val="0.8300561797752809"/>
          <c:h val="0.56445030456098644"/>
        </c:manualLayout>
      </c:layout>
      <c:pie3DChart>
        <c:varyColors val="1"/>
        <c:ser>
          <c:idx val="1"/>
          <c:order val="0"/>
          <c:explosion val="2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0.31042620426577122"/>
                  <c:y val="0.141881255021617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2331547902938653E-3"/>
                  <c:y val="0.272224734291242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0393258426966294E-2"/>
                  <c:y val="-2.4149457732877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22498">
                <a:noFill/>
              </a:ln>
            </c:spPr>
            <c:txPr>
              <a:bodyPr/>
              <a:lstStyle/>
              <a:p>
                <a:pPr>
                  <a:defRPr sz="10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Лист1!$B$1:$B$4</c:f>
              <c:strCache>
                <c:ptCount val="4"/>
                <c:pt idx="0">
                  <c:v>Дотации, тыс. руб.</c:v>
                </c:pt>
                <c:pt idx="1">
                  <c:v>Субсидии, тыс.руб.</c:v>
                </c:pt>
                <c:pt idx="2">
                  <c:v>Субвенции, тыс. руб.</c:v>
                </c:pt>
                <c:pt idx="3">
                  <c:v>Иные межбюджетные трансферты, тыс. руб.</c:v>
                </c:pt>
              </c:strCache>
            </c:strRef>
          </c:cat>
          <c:val>
            <c:numRef>
              <c:f>Лист1!$A$1:$A$4</c:f>
              <c:numCache>
                <c:formatCode>0.0</c:formatCode>
                <c:ptCount val="4"/>
                <c:pt idx="0">
                  <c:v>73856.3</c:v>
                </c:pt>
                <c:pt idx="1">
                  <c:v>41467</c:v>
                </c:pt>
                <c:pt idx="2">
                  <c:v>180686.6</c:v>
                </c:pt>
                <c:pt idx="3">
                  <c:v>11397.2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10238380654412761"/>
          <c:y val="0.66083148920048218"/>
          <c:w val="0.35925688819737273"/>
          <c:h val="0.31272743196305008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072449772235993E-3"/>
          <c:y val="4.5990566037735846E-2"/>
          <c:w val="0.5340935249357337"/>
          <c:h val="0.83018867924528306"/>
        </c:manualLayout>
      </c:layout>
      <c:pie3DChart>
        <c:varyColors val="1"/>
        <c:ser>
          <c:idx val="1"/>
          <c:order val="0"/>
          <c:explosion val="22"/>
          <c:dPt>
            <c:idx val="0"/>
            <c:bubble3D val="0"/>
            <c:spPr>
              <a:solidFill>
                <a:srgbClr val="9CE6EE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00FFCC"/>
              </a:solidFill>
            </c:spPr>
          </c:dPt>
          <c:dLbls>
            <c:dLbl>
              <c:idx val="1"/>
              <c:layout>
                <c:manualLayout>
                  <c:x val="1.0388207629796135E-2"/>
                  <c:y val="-5.8573763185262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773639170823466E-2"/>
                  <c:y val="-1.297466943990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19304409551507E-2"/>
                  <c:y val="1.4855890655177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891105694054294E-2"/>
                  <c:y val="7.847700935967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52120768573979E-2"/>
                  <c:y val="0.10313066409151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4228562349192895E-2"/>
                  <c:y val="3.406681770910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Лист1!$B$1:$B$7</c:f>
              <c:strCache>
                <c:ptCount val="7"/>
                <c:pt idx="0">
                  <c:v>Управление Федеральной налоговой службы по Тверской области</c:v>
                </c:pt>
                <c:pt idx="1">
                  <c:v>Управление Федерального казначейства по Тверской области</c:v>
                </c:pt>
                <c:pt idx="2">
                  <c:v>Комитет по управлению имуществом и земельным отношениям Максатихинского района</c:v>
                </c:pt>
                <c:pt idx="3">
                  <c:v>Федеральная служба по надзору в сфере природопользования (Управление Росприроднадзора по Тверской области)</c:v>
                </c:pt>
                <c:pt idx="4">
                  <c:v>Прочие администраторы поступлений</c:v>
                </c:pt>
                <c:pt idx="5">
                  <c:v>Управление по  территориальному развитию администрации Максатихинского района Тверской области</c:v>
                </c:pt>
                <c:pt idx="6">
                  <c:v>Управление по делам культуры, молодежной политики, спорта и туризма администрации Максатихинского района  Тверской области</c:v>
                </c:pt>
              </c:strCache>
            </c:strRef>
          </c:cat>
          <c:val>
            <c:numRef>
              <c:f>Лист1!$A$1:$A$7</c:f>
              <c:numCache>
                <c:formatCode>0.0</c:formatCode>
                <c:ptCount val="7"/>
                <c:pt idx="0">
                  <c:v>97703.4</c:v>
                </c:pt>
                <c:pt idx="1">
                  <c:v>1916.5</c:v>
                </c:pt>
                <c:pt idx="2">
                  <c:v>4289.1000000000004</c:v>
                </c:pt>
                <c:pt idx="3">
                  <c:v>140.30000000000001</c:v>
                </c:pt>
                <c:pt idx="4">
                  <c:v>509.3</c:v>
                </c:pt>
                <c:pt idx="5">
                  <c:v>673.2</c:v>
                </c:pt>
                <c:pt idx="6">
                  <c:v>266.3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401417875397154"/>
          <c:y val="0.16466969014032257"/>
          <c:w val="0.34440878574388722"/>
          <c:h val="0.71311352865344135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"/>
      <c:hPercent val="57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66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117772567972687E-2"/>
                  <c:y val="0.6000454944495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 algn="r"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Лист1!$A$11</c:f>
              <c:numCache>
                <c:formatCode>0.0</c:formatCode>
                <c:ptCount val="1"/>
                <c:pt idx="0">
                  <c:v>412905.2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FF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5148870003370494E-3"/>
                  <c:y val="0.1936706224894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Лист1!$B$11</c:f>
              <c:numCache>
                <c:formatCode>0.0</c:formatCode>
                <c:ptCount val="1"/>
                <c:pt idx="0">
                  <c:v>413270.7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  <a:ln w="1083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8079860063272879E-3"/>
                  <c:y val="0.22468229817840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CFFCC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Лист1!$C$11</c:f>
              <c:numCache>
                <c:formatCode>0.0</c:formatCode>
                <c:ptCount val="1"/>
                <c:pt idx="0">
                  <c:v>412329.5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227597696"/>
        <c:axId val="227603584"/>
        <c:axId val="0"/>
      </c:bar3DChart>
      <c:catAx>
        <c:axId val="22759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760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603584"/>
        <c:scaling>
          <c:orientation val="minMax"/>
        </c:scaling>
        <c:delete val="0"/>
        <c:axPos val="l"/>
        <c:majorGridlines>
          <c:spPr>
            <a:ln w="2709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7597696"/>
        <c:crosses val="autoZero"/>
        <c:crossBetween val="between"/>
      </c:valAx>
      <c:spPr>
        <a:noFill/>
        <a:ln w="21672">
          <a:noFill/>
        </a:ln>
      </c:spPr>
    </c:plotArea>
    <c:legend>
      <c:legendPos val="b"/>
      <c:layout>
        <c:manualLayout>
          <c:xMode val="edge"/>
          <c:yMode val="edge"/>
          <c:x val="5.170630816959669E-3"/>
          <c:y val="0.93050847457627117"/>
          <c:w val="0.1465033303421342"/>
          <c:h val="3.7276708784033941E-2"/>
        </c:manualLayout>
      </c:layout>
      <c:overlay val="0"/>
      <c:spPr>
        <a:solidFill>
          <a:srgbClr val="FFFFFF"/>
        </a:solidFill>
        <a:ln w="2709">
          <a:solidFill>
            <a:srgbClr val="000000"/>
          </a:solidFill>
          <a:prstDash val="solid"/>
        </a:ln>
      </c:spPr>
      <c:txPr>
        <a:bodyPr/>
        <a:lstStyle/>
        <a:p>
          <a:pPr>
            <a:defRPr sz="78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0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865501607991944"/>
          <c:y val="0.145313826003522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30702392934782E-2"/>
          <c:y val="0"/>
          <c:w val="0.44451736635547484"/>
          <c:h val="0.69584608117038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10"/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-3.098420335600529E-2"/>
                  <c:y val="-6.4088167258160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42197953356537E-2"/>
                  <c:y val="6.235016694224170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090640895694682E-2"/>
                  <c:y val="2.81485912999234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2656795695915348E-2"/>
                  <c:y val="-7.93512456139490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1484020673149108"/>
                  <c:y val="-3.34614098101023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Условно-утвержденные расходы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9.4</c:v>
                </c:pt>
                <c:pt idx="1">
                  <c:v>0.7</c:v>
                </c:pt>
                <c:pt idx="2">
                  <c:v>12</c:v>
                </c:pt>
                <c:pt idx="3">
                  <c:v>0</c:v>
                </c:pt>
                <c:pt idx="4">
                  <c:v>62.3</c:v>
                </c:pt>
                <c:pt idx="5">
                  <c:v>11</c:v>
                </c:pt>
                <c:pt idx="6">
                  <c:v>2.9</c:v>
                </c:pt>
                <c:pt idx="7">
                  <c:v>1.4</c:v>
                </c:pt>
                <c:pt idx="8">
                  <c:v>0</c:v>
                </c:pt>
                <c:pt idx="9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3443649396477306"/>
          <c:w val="0.77642340569332502"/>
          <c:h val="0.24724548288425713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B7F2F-E0F2-48A0-9EB4-BA51011BD2BC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5FC86-8D72-4480-8278-669C9AE0B30B}">
      <dgm:prSet phldrT="[Текст]"/>
      <dgm:spPr/>
      <dgm:t>
        <a:bodyPr/>
        <a:lstStyle/>
        <a:p>
          <a:r>
            <a:rPr lang="ru-RU" dirty="0" smtClean="0"/>
            <a:t>ПРОГНОЗА СОЦИАЛЬНО-ЭКОНОМИЧЕСКОГО РАЗВИТИЯ МАКСАТИХИНСКОГО РАЙОНА</a:t>
          </a:r>
          <a:endParaRPr lang="ru-RU" dirty="0"/>
        </a:p>
      </dgm:t>
    </dgm:pt>
    <dgm:pt modelId="{15CF2119-EDD4-44E6-B168-B5E3D67B4243}" type="parTrans" cxnId="{AB71B97B-6E18-416F-8DB0-7C35E9A85BC7}">
      <dgm:prSet/>
      <dgm:spPr/>
      <dgm:t>
        <a:bodyPr/>
        <a:lstStyle/>
        <a:p>
          <a:endParaRPr lang="ru-RU"/>
        </a:p>
      </dgm:t>
    </dgm:pt>
    <dgm:pt modelId="{5361D151-0789-4B1E-8943-649F7D826EA4}" type="sibTrans" cxnId="{AB71B97B-6E18-416F-8DB0-7C35E9A85BC7}">
      <dgm:prSet/>
      <dgm:spPr/>
      <dgm:t>
        <a:bodyPr/>
        <a:lstStyle/>
        <a:p>
          <a:endParaRPr lang="ru-RU"/>
        </a:p>
      </dgm:t>
    </dgm:pt>
    <dgm:pt modelId="{F001A448-5098-4B04-8FB2-28319A8EF583}">
      <dgm:prSet phldrT="[Текст]"/>
      <dgm:spPr/>
      <dgm:t>
        <a:bodyPr/>
        <a:lstStyle/>
        <a:p>
          <a:r>
            <a:rPr lang="ru-RU" dirty="0" smtClean="0"/>
            <a:t>ДИНАМИКИ ПОСТУПЛЕНИЙ НАЛОГОВЫХ И НЕНАЛОГОВЫХ ДОХОДОВ</a:t>
          </a:r>
          <a:endParaRPr lang="ru-RU" dirty="0"/>
        </a:p>
      </dgm:t>
    </dgm:pt>
    <dgm:pt modelId="{C83C8388-4D4C-4061-958F-0C43FDD590A4}" type="parTrans" cxnId="{2D14783A-DE16-45A4-B1D2-47AB51E36F03}">
      <dgm:prSet/>
      <dgm:spPr/>
      <dgm:t>
        <a:bodyPr/>
        <a:lstStyle/>
        <a:p>
          <a:endParaRPr lang="ru-RU"/>
        </a:p>
      </dgm:t>
    </dgm:pt>
    <dgm:pt modelId="{1F3E0881-DB6B-4BF9-A455-D482BEDA23B6}" type="sibTrans" cxnId="{2D14783A-DE16-45A4-B1D2-47AB51E36F03}">
      <dgm:prSet/>
      <dgm:spPr/>
      <dgm:t>
        <a:bodyPr/>
        <a:lstStyle/>
        <a:p>
          <a:endParaRPr lang="ru-RU"/>
        </a:p>
      </dgm:t>
    </dgm:pt>
    <dgm:pt modelId="{7A4BE6AE-C935-4028-B439-AB9424B4B080}">
      <dgm:prSet phldrT="[Текст]"/>
      <dgm:spPr/>
      <dgm:t>
        <a:bodyPr/>
        <a:lstStyle/>
        <a:p>
          <a:r>
            <a:rPr lang="ru-RU" dirty="0" smtClean="0"/>
            <a:t>ПРОГНОЗА  АДМИНИСТРАТОРОВ  ДОХОДОВ</a:t>
          </a:r>
          <a:endParaRPr lang="ru-RU" dirty="0"/>
        </a:p>
      </dgm:t>
    </dgm:pt>
    <dgm:pt modelId="{25F19B21-8452-403A-906A-DC9F2C002A72}" type="parTrans" cxnId="{458B9694-A32F-43C8-862A-65CD0EA70FC3}">
      <dgm:prSet/>
      <dgm:spPr/>
      <dgm:t>
        <a:bodyPr/>
        <a:lstStyle/>
        <a:p>
          <a:endParaRPr lang="ru-RU"/>
        </a:p>
      </dgm:t>
    </dgm:pt>
    <dgm:pt modelId="{8D699CFE-6FF8-4FB1-9FB9-A0EFEDC10524}" type="sibTrans" cxnId="{458B9694-A32F-43C8-862A-65CD0EA70FC3}">
      <dgm:prSet/>
      <dgm:spPr/>
      <dgm:t>
        <a:bodyPr/>
        <a:lstStyle/>
        <a:p>
          <a:endParaRPr lang="ru-RU"/>
        </a:p>
      </dgm:t>
    </dgm:pt>
    <dgm:pt modelId="{8EA10CE4-3CCD-4637-AE7C-CC8464D6666D}">
      <dgm:prSet phldrT="[Текст]"/>
      <dgm:spPr/>
      <dgm:t>
        <a:bodyPr/>
        <a:lstStyle/>
        <a:p>
          <a:r>
            <a:rPr lang="ru-RU" dirty="0" smtClean="0"/>
            <a:t>ОЦЕНКИ ПОСТУПЛЕНИЙ ДОХОДОВ МЕСТНОГО БЮДЖЕТА В 2021 ГОДУ</a:t>
          </a:r>
          <a:endParaRPr lang="ru-RU" dirty="0"/>
        </a:p>
      </dgm:t>
    </dgm:pt>
    <dgm:pt modelId="{D4265345-FD44-41C4-A19A-ABE12ED624DC}" type="parTrans" cxnId="{43DCE59E-11B1-46E8-A0DE-38CBDEA06D3F}">
      <dgm:prSet/>
      <dgm:spPr/>
      <dgm:t>
        <a:bodyPr/>
        <a:lstStyle/>
        <a:p>
          <a:endParaRPr lang="ru-RU"/>
        </a:p>
      </dgm:t>
    </dgm:pt>
    <dgm:pt modelId="{E751E4D4-81B2-4E9E-BA75-427253ADA24A}" type="sibTrans" cxnId="{43DCE59E-11B1-46E8-A0DE-38CBDEA06D3F}">
      <dgm:prSet/>
      <dgm:spPr/>
      <dgm:t>
        <a:bodyPr/>
        <a:lstStyle/>
        <a:p>
          <a:endParaRPr lang="ru-RU"/>
        </a:p>
      </dgm:t>
    </dgm:pt>
    <dgm:pt modelId="{540A6847-61E5-40FF-87B0-50CD40195A55}" type="pres">
      <dgm:prSet presAssocID="{743B7F2F-E0F2-48A0-9EB4-BA51011BD2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0C2C98-3FD3-4100-A40A-F3D37C8C4758}" type="pres">
      <dgm:prSet presAssocID="{3175FC86-8D72-4480-8278-669C9AE0B30B}" presName="horFlow" presStyleCnt="0"/>
      <dgm:spPr/>
      <dgm:t>
        <a:bodyPr/>
        <a:lstStyle/>
        <a:p>
          <a:endParaRPr lang="ru-RU"/>
        </a:p>
      </dgm:t>
    </dgm:pt>
    <dgm:pt modelId="{4AE3B009-4E38-4A81-96CC-E7E3411E1BA5}" type="pres">
      <dgm:prSet presAssocID="{3175FC86-8D72-4480-8278-669C9AE0B30B}" presName="bigChev" presStyleLbl="node1" presStyleIdx="0" presStyleCnt="4" custScaleX="321507"/>
      <dgm:spPr/>
      <dgm:t>
        <a:bodyPr/>
        <a:lstStyle/>
        <a:p>
          <a:endParaRPr lang="ru-RU"/>
        </a:p>
      </dgm:t>
    </dgm:pt>
    <dgm:pt modelId="{0A6AF254-A070-4F15-B202-4C15CE04520C}" type="pres">
      <dgm:prSet presAssocID="{3175FC86-8D72-4480-8278-669C9AE0B30B}" presName="vSp" presStyleCnt="0"/>
      <dgm:spPr/>
      <dgm:t>
        <a:bodyPr/>
        <a:lstStyle/>
        <a:p>
          <a:endParaRPr lang="ru-RU"/>
        </a:p>
      </dgm:t>
    </dgm:pt>
    <dgm:pt modelId="{F08193B2-23CB-4488-9F2E-8438F840483C}" type="pres">
      <dgm:prSet presAssocID="{F001A448-5098-4B04-8FB2-28319A8EF583}" presName="horFlow" presStyleCnt="0"/>
      <dgm:spPr/>
      <dgm:t>
        <a:bodyPr/>
        <a:lstStyle/>
        <a:p>
          <a:endParaRPr lang="ru-RU"/>
        </a:p>
      </dgm:t>
    </dgm:pt>
    <dgm:pt modelId="{53262277-59CC-476B-AB46-5A007CA94C1A}" type="pres">
      <dgm:prSet presAssocID="{F001A448-5098-4B04-8FB2-28319A8EF583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2879629B-13E6-4F9F-B455-D4E8163E3F06}" type="pres">
      <dgm:prSet presAssocID="{F001A448-5098-4B04-8FB2-28319A8EF583}" presName="vSp" presStyleCnt="0"/>
      <dgm:spPr/>
      <dgm:t>
        <a:bodyPr/>
        <a:lstStyle/>
        <a:p>
          <a:endParaRPr lang="ru-RU"/>
        </a:p>
      </dgm:t>
    </dgm:pt>
    <dgm:pt modelId="{540A1CDA-7CC1-48BE-B4D2-19921F3BD74B}" type="pres">
      <dgm:prSet presAssocID="{7A4BE6AE-C935-4028-B439-AB9424B4B080}" presName="horFlow" presStyleCnt="0"/>
      <dgm:spPr/>
      <dgm:t>
        <a:bodyPr/>
        <a:lstStyle/>
        <a:p>
          <a:endParaRPr lang="ru-RU"/>
        </a:p>
      </dgm:t>
    </dgm:pt>
    <dgm:pt modelId="{5F2B7E38-A6FA-4E75-A6CE-E58D6DB35523}" type="pres">
      <dgm:prSet presAssocID="{7A4BE6AE-C935-4028-B439-AB9424B4B080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752AAB10-99CC-49F4-819B-F3F534B599AB}" type="pres">
      <dgm:prSet presAssocID="{7A4BE6AE-C935-4028-B439-AB9424B4B080}" presName="vSp" presStyleCnt="0"/>
      <dgm:spPr/>
      <dgm:t>
        <a:bodyPr/>
        <a:lstStyle/>
        <a:p>
          <a:endParaRPr lang="ru-RU"/>
        </a:p>
      </dgm:t>
    </dgm:pt>
    <dgm:pt modelId="{EB9A204B-C0E9-41A3-B059-F425EABD9204}" type="pres">
      <dgm:prSet presAssocID="{8EA10CE4-3CCD-4637-AE7C-CC8464D6666D}" presName="horFlow" presStyleCnt="0"/>
      <dgm:spPr/>
      <dgm:t>
        <a:bodyPr/>
        <a:lstStyle/>
        <a:p>
          <a:endParaRPr lang="ru-RU"/>
        </a:p>
      </dgm:t>
    </dgm:pt>
    <dgm:pt modelId="{496F3873-A68D-4765-9305-5AF76C3C10C6}" type="pres">
      <dgm:prSet presAssocID="{8EA10CE4-3CCD-4637-AE7C-CC8464D6666D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43DCE59E-11B1-46E8-A0DE-38CBDEA06D3F}" srcId="{743B7F2F-E0F2-48A0-9EB4-BA51011BD2BC}" destId="{8EA10CE4-3CCD-4637-AE7C-CC8464D6666D}" srcOrd="3" destOrd="0" parTransId="{D4265345-FD44-41C4-A19A-ABE12ED624DC}" sibTransId="{E751E4D4-81B2-4E9E-BA75-427253ADA24A}"/>
    <dgm:cxn modelId="{B991674F-EE06-47A3-8215-AD9B3A20BE4E}" type="presOf" srcId="{7A4BE6AE-C935-4028-B439-AB9424B4B080}" destId="{5F2B7E38-A6FA-4E75-A6CE-E58D6DB35523}" srcOrd="0" destOrd="0" presId="urn:microsoft.com/office/officeart/2005/8/layout/lProcess3"/>
    <dgm:cxn modelId="{B9C1B52F-E2DC-41D7-A1DB-F53BD7395B91}" type="presOf" srcId="{743B7F2F-E0F2-48A0-9EB4-BA51011BD2BC}" destId="{540A6847-61E5-40FF-87B0-50CD40195A55}" srcOrd="0" destOrd="0" presId="urn:microsoft.com/office/officeart/2005/8/layout/lProcess3"/>
    <dgm:cxn modelId="{2D14783A-DE16-45A4-B1D2-47AB51E36F03}" srcId="{743B7F2F-E0F2-48A0-9EB4-BA51011BD2BC}" destId="{F001A448-5098-4B04-8FB2-28319A8EF583}" srcOrd="1" destOrd="0" parTransId="{C83C8388-4D4C-4061-958F-0C43FDD590A4}" sibTransId="{1F3E0881-DB6B-4BF9-A455-D482BEDA23B6}"/>
    <dgm:cxn modelId="{458B9694-A32F-43C8-862A-65CD0EA70FC3}" srcId="{743B7F2F-E0F2-48A0-9EB4-BA51011BD2BC}" destId="{7A4BE6AE-C935-4028-B439-AB9424B4B080}" srcOrd="2" destOrd="0" parTransId="{25F19B21-8452-403A-906A-DC9F2C002A72}" sibTransId="{8D699CFE-6FF8-4FB1-9FB9-A0EFEDC10524}"/>
    <dgm:cxn modelId="{1F1542EC-E184-4FC0-8AB8-2029B4993368}" type="presOf" srcId="{3175FC86-8D72-4480-8278-669C9AE0B30B}" destId="{4AE3B009-4E38-4A81-96CC-E7E3411E1BA5}" srcOrd="0" destOrd="0" presId="urn:microsoft.com/office/officeart/2005/8/layout/lProcess3"/>
    <dgm:cxn modelId="{EE839FB5-227E-49F8-8B2C-FF8D8E2A8296}" type="presOf" srcId="{8EA10CE4-3CCD-4637-AE7C-CC8464D6666D}" destId="{496F3873-A68D-4765-9305-5AF76C3C10C6}" srcOrd="0" destOrd="0" presId="urn:microsoft.com/office/officeart/2005/8/layout/lProcess3"/>
    <dgm:cxn modelId="{59B3BEF5-D7E3-4135-9B88-3A535A64F724}" type="presOf" srcId="{F001A448-5098-4B04-8FB2-28319A8EF583}" destId="{53262277-59CC-476B-AB46-5A007CA94C1A}" srcOrd="0" destOrd="0" presId="urn:microsoft.com/office/officeart/2005/8/layout/lProcess3"/>
    <dgm:cxn modelId="{AB71B97B-6E18-416F-8DB0-7C35E9A85BC7}" srcId="{743B7F2F-E0F2-48A0-9EB4-BA51011BD2BC}" destId="{3175FC86-8D72-4480-8278-669C9AE0B30B}" srcOrd="0" destOrd="0" parTransId="{15CF2119-EDD4-44E6-B168-B5E3D67B4243}" sibTransId="{5361D151-0789-4B1E-8943-649F7D826EA4}"/>
    <dgm:cxn modelId="{09DED37E-13A0-42EC-B27A-0C3C36B41E79}" type="presParOf" srcId="{540A6847-61E5-40FF-87B0-50CD40195A55}" destId="{A70C2C98-3FD3-4100-A40A-F3D37C8C4758}" srcOrd="0" destOrd="0" presId="urn:microsoft.com/office/officeart/2005/8/layout/lProcess3"/>
    <dgm:cxn modelId="{6BA7D1A8-574A-4562-8D09-3985C23C831D}" type="presParOf" srcId="{A70C2C98-3FD3-4100-A40A-F3D37C8C4758}" destId="{4AE3B009-4E38-4A81-96CC-E7E3411E1BA5}" srcOrd="0" destOrd="0" presId="urn:microsoft.com/office/officeart/2005/8/layout/lProcess3"/>
    <dgm:cxn modelId="{680A104A-5682-4F68-8BAB-C83999F1A9E0}" type="presParOf" srcId="{540A6847-61E5-40FF-87B0-50CD40195A55}" destId="{0A6AF254-A070-4F15-B202-4C15CE04520C}" srcOrd="1" destOrd="0" presId="urn:microsoft.com/office/officeart/2005/8/layout/lProcess3"/>
    <dgm:cxn modelId="{DC73D69B-7861-4BE1-9985-008966EE90BA}" type="presParOf" srcId="{540A6847-61E5-40FF-87B0-50CD40195A55}" destId="{F08193B2-23CB-4488-9F2E-8438F840483C}" srcOrd="2" destOrd="0" presId="urn:microsoft.com/office/officeart/2005/8/layout/lProcess3"/>
    <dgm:cxn modelId="{AED82C67-CFD3-4373-8519-B84195641343}" type="presParOf" srcId="{F08193B2-23CB-4488-9F2E-8438F840483C}" destId="{53262277-59CC-476B-AB46-5A007CA94C1A}" srcOrd="0" destOrd="0" presId="urn:microsoft.com/office/officeart/2005/8/layout/lProcess3"/>
    <dgm:cxn modelId="{0D40DA5B-D341-4256-BDBE-6E7239AEA055}" type="presParOf" srcId="{540A6847-61E5-40FF-87B0-50CD40195A55}" destId="{2879629B-13E6-4F9F-B455-D4E8163E3F06}" srcOrd="3" destOrd="0" presId="urn:microsoft.com/office/officeart/2005/8/layout/lProcess3"/>
    <dgm:cxn modelId="{94EC8ECC-9008-4B07-90FD-46C3D72F23FC}" type="presParOf" srcId="{540A6847-61E5-40FF-87B0-50CD40195A55}" destId="{540A1CDA-7CC1-48BE-B4D2-19921F3BD74B}" srcOrd="4" destOrd="0" presId="urn:microsoft.com/office/officeart/2005/8/layout/lProcess3"/>
    <dgm:cxn modelId="{C8080694-1B93-4D7B-9648-B977117671BF}" type="presParOf" srcId="{540A1CDA-7CC1-48BE-B4D2-19921F3BD74B}" destId="{5F2B7E38-A6FA-4E75-A6CE-E58D6DB35523}" srcOrd="0" destOrd="0" presId="urn:microsoft.com/office/officeart/2005/8/layout/lProcess3"/>
    <dgm:cxn modelId="{3F2CB822-AB01-405F-84A0-E2C2C6665A93}" type="presParOf" srcId="{540A6847-61E5-40FF-87B0-50CD40195A55}" destId="{752AAB10-99CC-49F4-819B-F3F534B599AB}" srcOrd="5" destOrd="0" presId="urn:microsoft.com/office/officeart/2005/8/layout/lProcess3"/>
    <dgm:cxn modelId="{F91EC6B8-1A61-4647-B824-8A7E7DF6B5C4}" type="presParOf" srcId="{540A6847-61E5-40FF-87B0-50CD40195A55}" destId="{EB9A204B-C0E9-41A3-B059-F425EABD9204}" srcOrd="6" destOrd="0" presId="urn:microsoft.com/office/officeart/2005/8/layout/lProcess3"/>
    <dgm:cxn modelId="{460AC253-1BAF-4234-BB3B-1A4741E091CA}" type="presParOf" srcId="{EB9A204B-C0E9-41A3-B059-F425EABD9204}" destId="{496F3873-A68D-4765-9305-5AF76C3C10C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596CC-F2F9-4EB3-8661-3B104A773DCA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895D6-87BF-4756-BA7A-9441A8176CFB}">
      <dgm:prSet/>
      <dgm:spPr/>
      <dgm:t>
        <a:bodyPr/>
        <a:lstStyle/>
        <a:p>
          <a:pPr rtl="0"/>
          <a:r>
            <a:rPr lang="ru-RU" dirty="0" smtClean="0"/>
            <a:t>Сохранение социальной направленности бюджета</a:t>
          </a:r>
          <a:endParaRPr lang="ru-RU" dirty="0"/>
        </a:p>
      </dgm:t>
    </dgm:pt>
    <dgm:pt modelId="{C7488A10-942A-440F-BA56-0B60B9A949D7}" type="parTrans" cxnId="{54E5ED61-24EB-4B76-B385-D533924C2816}">
      <dgm:prSet/>
      <dgm:spPr/>
      <dgm:t>
        <a:bodyPr/>
        <a:lstStyle/>
        <a:p>
          <a:endParaRPr lang="ru-RU"/>
        </a:p>
      </dgm:t>
    </dgm:pt>
    <dgm:pt modelId="{2530A53F-6F88-4F47-8A4A-CE218ACC90E7}" type="sibTrans" cxnId="{54E5ED61-24EB-4B76-B385-D533924C2816}">
      <dgm:prSet/>
      <dgm:spPr/>
      <dgm:t>
        <a:bodyPr/>
        <a:lstStyle/>
        <a:p>
          <a:endParaRPr lang="ru-RU"/>
        </a:p>
      </dgm:t>
    </dgm:pt>
    <dgm:pt modelId="{C09D9C8A-8461-44B8-9287-DB9707124976}">
      <dgm:prSet/>
      <dgm:spPr/>
      <dgm:t>
        <a:bodyPr/>
        <a:lstStyle/>
        <a:p>
          <a:pPr rtl="0"/>
          <a:r>
            <a:rPr lang="ru-RU" dirty="0" smtClean="0"/>
            <a:t>Полное обеспечение действующих расходных обязательств </a:t>
          </a:r>
          <a:endParaRPr lang="ru-RU" dirty="0"/>
        </a:p>
      </dgm:t>
    </dgm:pt>
    <dgm:pt modelId="{F44AF9F0-1E17-4098-AC7A-71DCCEAAA68B}" type="parTrans" cxnId="{569BB65D-ECE7-4D13-9BEC-3A201C530B83}">
      <dgm:prSet/>
      <dgm:spPr/>
      <dgm:t>
        <a:bodyPr/>
        <a:lstStyle/>
        <a:p>
          <a:endParaRPr lang="ru-RU"/>
        </a:p>
      </dgm:t>
    </dgm:pt>
    <dgm:pt modelId="{8E8EFCB3-B18A-433D-BFCE-36303713B14B}" type="sibTrans" cxnId="{569BB65D-ECE7-4D13-9BEC-3A201C530B83}">
      <dgm:prSet/>
      <dgm:spPr/>
      <dgm:t>
        <a:bodyPr/>
        <a:lstStyle/>
        <a:p>
          <a:endParaRPr lang="ru-RU"/>
        </a:p>
      </dgm:t>
    </dgm:pt>
    <dgm:pt modelId="{3476F643-363A-49C3-BFD6-E5F8E1D497AE}">
      <dgm:prSet/>
      <dgm:spPr/>
      <dgm:t>
        <a:bodyPr/>
        <a:lstStyle/>
        <a:p>
          <a:pPr rtl="0"/>
          <a:r>
            <a:rPr lang="ru-RU" dirty="0" smtClean="0"/>
            <a:t>Обеспечение реализации Указов Президента Российской Федерации</a:t>
          </a:r>
          <a:endParaRPr lang="ru-RU" dirty="0"/>
        </a:p>
      </dgm:t>
    </dgm:pt>
    <dgm:pt modelId="{BCEB3C18-5951-4E20-8445-9B4BEB726148}" type="parTrans" cxnId="{348B38DC-AE41-4AB6-9254-01B27AA933F4}">
      <dgm:prSet/>
      <dgm:spPr/>
      <dgm:t>
        <a:bodyPr/>
        <a:lstStyle/>
        <a:p>
          <a:endParaRPr lang="ru-RU"/>
        </a:p>
      </dgm:t>
    </dgm:pt>
    <dgm:pt modelId="{A9DBFFC5-5104-4A53-BCAC-F1759D8CC348}" type="sibTrans" cxnId="{348B38DC-AE41-4AB6-9254-01B27AA933F4}">
      <dgm:prSet/>
      <dgm:spPr/>
      <dgm:t>
        <a:bodyPr/>
        <a:lstStyle/>
        <a:p>
          <a:endParaRPr lang="ru-RU"/>
        </a:p>
      </dgm:t>
    </dgm:pt>
    <dgm:pt modelId="{0A38024A-9749-4176-ADD4-7B9A2EC65365}">
      <dgm:prSet/>
      <dgm:spPr/>
      <dgm:t>
        <a:bodyPr/>
        <a:lstStyle/>
        <a:p>
          <a:pPr rtl="0"/>
          <a:r>
            <a:rPr lang="ru-RU" dirty="0" smtClean="0"/>
            <a:t>Консервативное бюджетное планирование исходя из возможностей доходного потенциала и минимизации размера дефицита местного бюджета</a:t>
          </a:r>
          <a:endParaRPr lang="ru-RU" dirty="0"/>
        </a:p>
      </dgm:t>
    </dgm:pt>
    <dgm:pt modelId="{00BD1B18-F6F8-4740-9BA6-E461B189367F}" type="parTrans" cxnId="{9F82C87E-F31C-4A47-AB6E-4EC8A5808CD6}">
      <dgm:prSet/>
      <dgm:spPr/>
      <dgm:t>
        <a:bodyPr/>
        <a:lstStyle/>
        <a:p>
          <a:endParaRPr lang="ru-RU"/>
        </a:p>
      </dgm:t>
    </dgm:pt>
    <dgm:pt modelId="{B2FA4EFE-560F-460C-87ED-B80A8962D22C}" type="sibTrans" cxnId="{9F82C87E-F31C-4A47-AB6E-4EC8A5808CD6}">
      <dgm:prSet/>
      <dgm:spPr/>
      <dgm:t>
        <a:bodyPr/>
        <a:lstStyle/>
        <a:p>
          <a:endParaRPr lang="ru-RU"/>
        </a:p>
      </dgm:t>
    </dgm:pt>
    <dgm:pt modelId="{065A5EBA-FBA7-45E8-BBDC-68461A8AA4D9}" type="pres">
      <dgm:prSet presAssocID="{93D596CC-F2F9-4EB3-8661-3B104A773D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D6EBCC-7F3A-416E-9E3D-2BA2F1D17F71}" type="pres">
      <dgm:prSet presAssocID="{D18895D6-87BF-4756-BA7A-9441A8176CFB}" presName="horFlow" presStyleCnt="0"/>
      <dgm:spPr/>
    </dgm:pt>
    <dgm:pt modelId="{A21BA0F5-232B-4EDA-AD69-C3CDAA78C200}" type="pres">
      <dgm:prSet presAssocID="{D18895D6-87BF-4756-BA7A-9441A8176CFB}" presName="bigChev" presStyleLbl="node1" presStyleIdx="0" presStyleCnt="4" custScaleX="320699"/>
      <dgm:spPr/>
      <dgm:t>
        <a:bodyPr/>
        <a:lstStyle/>
        <a:p>
          <a:endParaRPr lang="ru-RU"/>
        </a:p>
      </dgm:t>
    </dgm:pt>
    <dgm:pt modelId="{A94C77AC-32E2-4084-8E2E-3355B98BCD72}" type="pres">
      <dgm:prSet presAssocID="{D18895D6-87BF-4756-BA7A-9441A8176CFB}" presName="vSp" presStyleCnt="0"/>
      <dgm:spPr/>
    </dgm:pt>
    <dgm:pt modelId="{F99CC4AB-6A89-4623-BACA-9831E761FACC}" type="pres">
      <dgm:prSet presAssocID="{C09D9C8A-8461-44B8-9287-DB9707124976}" presName="horFlow" presStyleCnt="0"/>
      <dgm:spPr/>
    </dgm:pt>
    <dgm:pt modelId="{6897D77A-A499-4A6C-AE98-5A0040F24721}" type="pres">
      <dgm:prSet presAssocID="{C09D9C8A-8461-44B8-9287-DB9707124976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509CBC57-D43E-4698-8449-8E7DB7E3BF40}" type="pres">
      <dgm:prSet presAssocID="{C09D9C8A-8461-44B8-9287-DB9707124976}" presName="vSp" presStyleCnt="0"/>
      <dgm:spPr/>
    </dgm:pt>
    <dgm:pt modelId="{5A9AACAE-A8AA-4F3D-997A-D543283975DC}" type="pres">
      <dgm:prSet presAssocID="{3476F643-363A-49C3-BFD6-E5F8E1D497AE}" presName="horFlow" presStyleCnt="0"/>
      <dgm:spPr/>
    </dgm:pt>
    <dgm:pt modelId="{471107AA-537F-4CAE-8F73-2336EDEA28B6}" type="pres">
      <dgm:prSet presAssocID="{3476F643-363A-49C3-BFD6-E5F8E1D497AE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CA5A516E-90B1-4954-A462-E04E1AC60627}" type="pres">
      <dgm:prSet presAssocID="{3476F643-363A-49C3-BFD6-E5F8E1D497AE}" presName="vSp" presStyleCnt="0"/>
      <dgm:spPr/>
    </dgm:pt>
    <dgm:pt modelId="{6716C825-213D-4EA5-9ABB-67444E07BC0B}" type="pres">
      <dgm:prSet presAssocID="{0A38024A-9749-4176-ADD4-7B9A2EC65365}" presName="horFlow" presStyleCnt="0"/>
      <dgm:spPr/>
    </dgm:pt>
    <dgm:pt modelId="{74422B5A-E136-45CD-BD8F-5EC861D96482}" type="pres">
      <dgm:prSet presAssocID="{0A38024A-9749-4176-ADD4-7B9A2EC65365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16409630-25F6-4301-8C15-BA75F658701D}" type="presOf" srcId="{0A38024A-9749-4176-ADD4-7B9A2EC65365}" destId="{74422B5A-E136-45CD-BD8F-5EC861D96482}" srcOrd="0" destOrd="0" presId="urn:microsoft.com/office/officeart/2005/8/layout/lProcess3"/>
    <dgm:cxn modelId="{AFC55810-DFAE-4B17-9371-08A89F86A6D2}" type="presOf" srcId="{C09D9C8A-8461-44B8-9287-DB9707124976}" destId="{6897D77A-A499-4A6C-AE98-5A0040F24721}" srcOrd="0" destOrd="0" presId="urn:microsoft.com/office/officeart/2005/8/layout/lProcess3"/>
    <dgm:cxn modelId="{569BB65D-ECE7-4D13-9BEC-3A201C530B83}" srcId="{93D596CC-F2F9-4EB3-8661-3B104A773DCA}" destId="{C09D9C8A-8461-44B8-9287-DB9707124976}" srcOrd="1" destOrd="0" parTransId="{F44AF9F0-1E17-4098-AC7A-71DCCEAAA68B}" sibTransId="{8E8EFCB3-B18A-433D-BFCE-36303713B14B}"/>
    <dgm:cxn modelId="{9F82C87E-F31C-4A47-AB6E-4EC8A5808CD6}" srcId="{93D596CC-F2F9-4EB3-8661-3B104A773DCA}" destId="{0A38024A-9749-4176-ADD4-7B9A2EC65365}" srcOrd="3" destOrd="0" parTransId="{00BD1B18-F6F8-4740-9BA6-E461B189367F}" sibTransId="{B2FA4EFE-560F-460C-87ED-B80A8962D22C}"/>
    <dgm:cxn modelId="{B5E65699-DA1F-4F33-9018-A1E9F3068E75}" type="presOf" srcId="{3476F643-363A-49C3-BFD6-E5F8E1D497AE}" destId="{471107AA-537F-4CAE-8F73-2336EDEA28B6}" srcOrd="0" destOrd="0" presId="urn:microsoft.com/office/officeart/2005/8/layout/lProcess3"/>
    <dgm:cxn modelId="{9CC4204F-06E9-4F9D-819B-7E4CC1DFC1B0}" type="presOf" srcId="{D18895D6-87BF-4756-BA7A-9441A8176CFB}" destId="{A21BA0F5-232B-4EDA-AD69-C3CDAA78C200}" srcOrd="0" destOrd="0" presId="urn:microsoft.com/office/officeart/2005/8/layout/lProcess3"/>
    <dgm:cxn modelId="{EB5A45E1-9A77-40A8-B23C-63BDC2CA7C04}" type="presOf" srcId="{93D596CC-F2F9-4EB3-8661-3B104A773DCA}" destId="{065A5EBA-FBA7-45E8-BBDC-68461A8AA4D9}" srcOrd="0" destOrd="0" presId="urn:microsoft.com/office/officeart/2005/8/layout/lProcess3"/>
    <dgm:cxn modelId="{348B38DC-AE41-4AB6-9254-01B27AA933F4}" srcId="{93D596CC-F2F9-4EB3-8661-3B104A773DCA}" destId="{3476F643-363A-49C3-BFD6-E5F8E1D497AE}" srcOrd="2" destOrd="0" parTransId="{BCEB3C18-5951-4E20-8445-9B4BEB726148}" sibTransId="{A9DBFFC5-5104-4A53-BCAC-F1759D8CC348}"/>
    <dgm:cxn modelId="{54E5ED61-24EB-4B76-B385-D533924C2816}" srcId="{93D596CC-F2F9-4EB3-8661-3B104A773DCA}" destId="{D18895D6-87BF-4756-BA7A-9441A8176CFB}" srcOrd="0" destOrd="0" parTransId="{C7488A10-942A-440F-BA56-0B60B9A949D7}" sibTransId="{2530A53F-6F88-4F47-8A4A-CE218ACC90E7}"/>
    <dgm:cxn modelId="{2A6922BF-AFC0-4244-A394-962801B5D2E4}" type="presParOf" srcId="{065A5EBA-FBA7-45E8-BBDC-68461A8AA4D9}" destId="{BAD6EBCC-7F3A-416E-9E3D-2BA2F1D17F71}" srcOrd="0" destOrd="0" presId="urn:microsoft.com/office/officeart/2005/8/layout/lProcess3"/>
    <dgm:cxn modelId="{2B269DD5-3FFB-4ABF-A523-B37315ADF5D3}" type="presParOf" srcId="{BAD6EBCC-7F3A-416E-9E3D-2BA2F1D17F71}" destId="{A21BA0F5-232B-4EDA-AD69-C3CDAA78C200}" srcOrd="0" destOrd="0" presId="urn:microsoft.com/office/officeart/2005/8/layout/lProcess3"/>
    <dgm:cxn modelId="{257DB47A-7685-4414-AE4D-9E32FC3C9FA7}" type="presParOf" srcId="{065A5EBA-FBA7-45E8-BBDC-68461A8AA4D9}" destId="{A94C77AC-32E2-4084-8E2E-3355B98BCD72}" srcOrd="1" destOrd="0" presId="urn:microsoft.com/office/officeart/2005/8/layout/lProcess3"/>
    <dgm:cxn modelId="{4C16EDD5-4E6B-403C-8014-3BFBDFC6F9EA}" type="presParOf" srcId="{065A5EBA-FBA7-45E8-BBDC-68461A8AA4D9}" destId="{F99CC4AB-6A89-4623-BACA-9831E761FACC}" srcOrd="2" destOrd="0" presId="urn:microsoft.com/office/officeart/2005/8/layout/lProcess3"/>
    <dgm:cxn modelId="{85FD8E4F-22A6-4B03-A2E8-1CCD42096E4A}" type="presParOf" srcId="{F99CC4AB-6A89-4623-BACA-9831E761FACC}" destId="{6897D77A-A499-4A6C-AE98-5A0040F24721}" srcOrd="0" destOrd="0" presId="urn:microsoft.com/office/officeart/2005/8/layout/lProcess3"/>
    <dgm:cxn modelId="{E5CF6652-2122-486E-B16E-4B7AF9BE43D1}" type="presParOf" srcId="{065A5EBA-FBA7-45E8-BBDC-68461A8AA4D9}" destId="{509CBC57-D43E-4698-8449-8E7DB7E3BF40}" srcOrd="3" destOrd="0" presId="urn:microsoft.com/office/officeart/2005/8/layout/lProcess3"/>
    <dgm:cxn modelId="{B541E1E2-2C8F-48BA-AB44-2E5309061767}" type="presParOf" srcId="{065A5EBA-FBA7-45E8-BBDC-68461A8AA4D9}" destId="{5A9AACAE-A8AA-4F3D-997A-D543283975DC}" srcOrd="4" destOrd="0" presId="urn:microsoft.com/office/officeart/2005/8/layout/lProcess3"/>
    <dgm:cxn modelId="{FC7C380A-FC9E-477E-B59A-5B345625B84F}" type="presParOf" srcId="{5A9AACAE-A8AA-4F3D-997A-D543283975DC}" destId="{471107AA-537F-4CAE-8F73-2336EDEA28B6}" srcOrd="0" destOrd="0" presId="urn:microsoft.com/office/officeart/2005/8/layout/lProcess3"/>
    <dgm:cxn modelId="{035635CB-3FD5-47CF-995C-A8E927EF3BDB}" type="presParOf" srcId="{065A5EBA-FBA7-45E8-BBDC-68461A8AA4D9}" destId="{CA5A516E-90B1-4954-A462-E04E1AC60627}" srcOrd="5" destOrd="0" presId="urn:microsoft.com/office/officeart/2005/8/layout/lProcess3"/>
    <dgm:cxn modelId="{32A2A433-70FD-409D-8539-B0A2E1E2D68D}" type="presParOf" srcId="{065A5EBA-FBA7-45E8-BBDC-68461A8AA4D9}" destId="{6716C825-213D-4EA5-9ABB-67444E07BC0B}" srcOrd="6" destOrd="0" presId="urn:microsoft.com/office/officeart/2005/8/layout/lProcess3"/>
    <dgm:cxn modelId="{62800819-95C0-42FF-8D01-38B7E3075057}" type="presParOf" srcId="{6716C825-213D-4EA5-9ABB-67444E07BC0B}" destId="{74422B5A-E136-45CD-BD8F-5EC861D9648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AF94F-0400-4F79-860E-87AF453661B1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385C1-1F64-440F-8832-29D76768FB53}">
      <dgm:prSet phldrT="[Текст]" custT="1"/>
      <dgm:spPr/>
      <dgm:t>
        <a:bodyPr/>
        <a:lstStyle/>
        <a:p>
          <a:r>
            <a:rPr lang="ru-RU" sz="1100" baseline="0" dirty="0" smtClean="0"/>
            <a:t>31690,9</a:t>
          </a:r>
          <a:endParaRPr lang="ru-RU" sz="1100" baseline="0" dirty="0"/>
        </a:p>
      </dgm:t>
    </dgm:pt>
    <dgm:pt modelId="{4EE75C3D-BFCB-42EC-8960-F8263149F0FD}" type="parTrans" cxnId="{F82FAB2D-A173-4F56-B2E2-07FD7E526710}">
      <dgm:prSet/>
      <dgm:spPr/>
      <dgm:t>
        <a:bodyPr/>
        <a:lstStyle/>
        <a:p>
          <a:endParaRPr lang="ru-RU"/>
        </a:p>
      </dgm:t>
    </dgm:pt>
    <dgm:pt modelId="{E48FAE6E-DD1E-47E4-B68F-9A73106DF466}" type="sibTrans" cxnId="{F82FAB2D-A173-4F56-B2E2-07FD7E526710}">
      <dgm:prSet/>
      <dgm:spPr/>
      <dgm:t>
        <a:bodyPr/>
        <a:lstStyle/>
        <a:p>
          <a:endParaRPr lang="ru-RU"/>
        </a:p>
      </dgm:t>
    </dgm:pt>
    <dgm:pt modelId="{C877EACD-A9B5-4A9A-A431-588E07FCF271}">
      <dgm:prSet phldrT="[Текст]" custT="1"/>
      <dgm:spPr/>
      <dgm:t>
        <a:bodyPr/>
        <a:lstStyle/>
        <a:p>
          <a:r>
            <a:rPr lang="ru-RU" sz="1100" baseline="0" dirty="0" smtClean="0"/>
            <a:t>5584,1</a:t>
          </a:r>
          <a:endParaRPr lang="ru-RU" sz="1100" baseline="0" dirty="0"/>
        </a:p>
      </dgm:t>
    </dgm:pt>
    <dgm:pt modelId="{074BC05B-282A-42CE-9BA1-AD613716272F}" type="parTrans" cxnId="{223652A7-7D59-4495-813F-47387B58C428}">
      <dgm:prSet/>
      <dgm:spPr/>
      <dgm:t>
        <a:bodyPr/>
        <a:lstStyle/>
        <a:p>
          <a:endParaRPr lang="ru-RU"/>
        </a:p>
      </dgm:t>
    </dgm:pt>
    <dgm:pt modelId="{0D3AC137-4DC5-4982-81E1-0BAE6E59982C}" type="sibTrans" cxnId="{223652A7-7D59-4495-813F-47387B58C428}">
      <dgm:prSet/>
      <dgm:spPr/>
      <dgm:t>
        <a:bodyPr/>
        <a:lstStyle/>
        <a:p>
          <a:endParaRPr lang="ru-RU"/>
        </a:p>
      </dgm:t>
    </dgm:pt>
    <dgm:pt modelId="{EAD304DF-0E74-4E16-A77F-45A70AB32333}">
      <dgm:prSet phldrT="[Текст]" custT="1"/>
      <dgm:spPr/>
      <dgm:t>
        <a:bodyPr/>
        <a:lstStyle/>
        <a:p>
          <a:r>
            <a:rPr lang="ru-RU" sz="1100" baseline="0" dirty="0" smtClean="0"/>
            <a:t>3824,9</a:t>
          </a:r>
          <a:endParaRPr lang="ru-RU" sz="1100" baseline="0" dirty="0"/>
        </a:p>
      </dgm:t>
    </dgm:pt>
    <dgm:pt modelId="{4F2E68DC-4365-4FED-8B15-827A0C17E92F}" type="parTrans" cxnId="{6015C0BC-2E78-49D9-AE18-1FC8FE69F47C}">
      <dgm:prSet/>
      <dgm:spPr/>
      <dgm:t>
        <a:bodyPr/>
        <a:lstStyle/>
        <a:p>
          <a:endParaRPr lang="ru-RU"/>
        </a:p>
      </dgm:t>
    </dgm:pt>
    <dgm:pt modelId="{5A6F29B3-E157-4BE3-80A9-2443B9937487}" type="sibTrans" cxnId="{6015C0BC-2E78-49D9-AE18-1FC8FE69F47C}">
      <dgm:prSet/>
      <dgm:spPr/>
      <dgm:t>
        <a:bodyPr/>
        <a:lstStyle/>
        <a:p>
          <a:endParaRPr lang="ru-RU"/>
        </a:p>
      </dgm:t>
    </dgm:pt>
    <dgm:pt modelId="{0063E160-7705-4B29-BC0C-6FEB01BFC705}">
      <dgm:prSet phldrT="[Текст]" custT="1"/>
      <dgm:spPr/>
      <dgm:t>
        <a:bodyPr/>
        <a:lstStyle/>
        <a:p>
          <a:r>
            <a:rPr lang="ru-RU" sz="1100" baseline="0" dirty="0" smtClean="0"/>
            <a:t>297,0</a:t>
          </a:r>
          <a:endParaRPr lang="ru-RU" sz="1100" baseline="0" dirty="0"/>
        </a:p>
      </dgm:t>
    </dgm:pt>
    <dgm:pt modelId="{5AF37BBF-642C-43B0-8577-7949FE2C6ECC}" type="parTrans" cxnId="{DD60C9B9-03CA-46C4-8ED2-09CCA8A89A8B}">
      <dgm:prSet/>
      <dgm:spPr/>
      <dgm:t>
        <a:bodyPr/>
        <a:lstStyle/>
        <a:p>
          <a:endParaRPr lang="ru-RU"/>
        </a:p>
      </dgm:t>
    </dgm:pt>
    <dgm:pt modelId="{B27C2F30-7EA9-4CFF-91DD-E08C028F27D9}" type="sibTrans" cxnId="{DD60C9B9-03CA-46C4-8ED2-09CCA8A89A8B}">
      <dgm:prSet/>
      <dgm:spPr/>
      <dgm:t>
        <a:bodyPr/>
        <a:lstStyle/>
        <a:p>
          <a:endParaRPr lang="ru-RU"/>
        </a:p>
      </dgm:t>
    </dgm:pt>
    <dgm:pt modelId="{DC62DEBE-7058-4D2F-A370-E13844D50F61}">
      <dgm:prSet custT="1"/>
      <dgm:spPr/>
      <dgm:t>
        <a:bodyPr/>
        <a:lstStyle/>
        <a:p>
          <a:r>
            <a:rPr lang="ru-RU" sz="1100" baseline="0" dirty="0" smtClean="0"/>
            <a:t>49056,5</a:t>
          </a:r>
        </a:p>
      </dgm:t>
    </dgm:pt>
    <dgm:pt modelId="{E42D0007-6635-4B5A-8EF8-1578A7E5C7BD}" type="parTrans" cxnId="{3E6E5BD9-3160-4E73-99DE-A9E9C6F02F0B}">
      <dgm:prSet/>
      <dgm:spPr/>
      <dgm:t>
        <a:bodyPr/>
        <a:lstStyle/>
        <a:p>
          <a:endParaRPr lang="ru-RU"/>
        </a:p>
      </dgm:t>
    </dgm:pt>
    <dgm:pt modelId="{8D755BC2-8821-4409-83FF-1A7484429364}" type="sibTrans" cxnId="{3E6E5BD9-3160-4E73-99DE-A9E9C6F02F0B}">
      <dgm:prSet/>
      <dgm:spPr/>
      <dgm:t>
        <a:bodyPr/>
        <a:lstStyle/>
        <a:p>
          <a:endParaRPr lang="ru-RU"/>
        </a:p>
      </dgm:t>
    </dgm:pt>
    <dgm:pt modelId="{8CA5C895-AD59-4829-AD79-50F7995067C7}">
      <dgm:prSet custT="1"/>
      <dgm:spPr/>
      <dgm:t>
        <a:bodyPr/>
        <a:lstStyle/>
        <a:p>
          <a:r>
            <a:rPr lang="ru-RU" sz="1100" baseline="0" dirty="0" smtClean="0"/>
            <a:t>260436,1</a:t>
          </a:r>
        </a:p>
      </dgm:t>
    </dgm:pt>
    <dgm:pt modelId="{65356906-D511-4007-B67D-F5A969E7571C}" type="parTrans" cxnId="{58B70C58-6B0C-478C-BDF9-8BEEBEAA75BE}">
      <dgm:prSet/>
      <dgm:spPr/>
      <dgm:t>
        <a:bodyPr/>
        <a:lstStyle/>
        <a:p>
          <a:endParaRPr lang="ru-RU"/>
        </a:p>
      </dgm:t>
    </dgm:pt>
    <dgm:pt modelId="{394659A1-3373-4E5E-B3FC-5E0941D21252}" type="sibTrans" cxnId="{58B70C58-6B0C-478C-BDF9-8BEEBEAA75BE}">
      <dgm:prSet/>
      <dgm:spPr/>
      <dgm:t>
        <a:bodyPr/>
        <a:lstStyle/>
        <a:p>
          <a:endParaRPr lang="ru-RU"/>
        </a:p>
      </dgm:t>
    </dgm:pt>
    <dgm:pt modelId="{2AF645A6-CDC9-4CE0-AB82-9541C5EBD03B}">
      <dgm:prSet custT="1"/>
      <dgm:spPr/>
      <dgm:t>
        <a:bodyPr/>
        <a:lstStyle/>
        <a:p>
          <a:r>
            <a:rPr lang="ru-RU" sz="1100" baseline="0" dirty="0" smtClean="0"/>
            <a:t>270,0</a:t>
          </a:r>
        </a:p>
      </dgm:t>
    </dgm:pt>
    <dgm:pt modelId="{27A21D70-E9F4-4D27-816E-04C8DB506571}" type="parTrans" cxnId="{4DEDBC6C-9063-4724-95FD-0C1420136639}">
      <dgm:prSet/>
      <dgm:spPr/>
      <dgm:t>
        <a:bodyPr/>
        <a:lstStyle/>
        <a:p>
          <a:endParaRPr lang="ru-RU"/>
        </a:p>
      </dgm:t>
    </dgm:pt>
    <dgm:pt modelId="{728AF457-5B6F-449B-96E6-71FE117DA412}" type="sibTrans" cxnId="{4DEDBC6C-9063-4724-95FD-0C1420136639}">
      <dgm:prSet/>
      <dgm:spPr/>
      <dgm:t>
        <a:bodyPr/>
        <a:lstStyle/>
        <a:p>
          <a:endParaRPr lang="ru-RU"/>
        </a:p>
      </dgm:t>
    </dgm:pt>
    <dgm:pt modelId="{5883D412-4812-4352-B4AA-B07B1A144E56}">
      <dgm:prSet custT="1"/>
      <dgm:spPr/>
      <dgm:t>
        <a:bodyPr/>
        <a:lstStyle/>
        <a:p>
          <a:r>
            <a:rPr lang="ru-RU" sz="1100" baseline="0" dirty="0" smtClean="0"/>
            <a:t>2410,7</a:t>
          </a:r>
        </a:p>
      </dgm:t>
    </dgm:pt>
    <dgm:pt modelId="{0890EEC0-0D37-4481-9A15-04F34E184A82}" type="parTrans" cxnId="{7B16EEB1-E748-4A72-99AC-8F00ED141390}">
      <dgm:prSet/>
      <dgm:spPr/>
      <dgm:t>
        <a:bodyPr/>
        <a:lstStyle/>
        <a:p>
          <a:endParaRPr lang="ru-RU"/>
        </a:p>
      </dgm:t>
    </dgm:pt>
    <dgm:pt modelId="{BE6F2ABC-4F42-4E26-9692-3647084FE741}" type="sibTrans" cxnId="{7B16EEB1-E748-4A72-99AC-8F00ED141390}">
      <dgm:prSet/>
      <dgm:spPr/>
      <dgm:t>
        <a:bodyPr/>
        <a:lstStyle/>
        <a:p>
          <a:endParaRPr lang="ru-RU"/>
        </a:p>
      </dgm:t>
    </dgm:pt>
    <dgm:pt modelId="{E84C71EE-3002-48D6-806D-43287C9B89AE}">
      <dgm:prSet custT="1"/>
      <dgm:spPr/>
      <dgm:t>
        <a:bodyPr/>
        <a:lstStyle/>
        <a:p>
          <a:r>
            <a:rPr lang="ru-RU" sz="1100" dirty="0" smtClean="0"/>
            <a:t>40,0</a:t>
          </a:r>
          <a:endParaRPr lang="ru-RU" sz="1100" dirty="0"/>
        </a:p>
      </dgm:t>
    </dgm:pt>
    <dgm:pt modelId="{AFAC3B76-1F8D-49EF-A505-7562CFF82FC7}" type="parTrans" cxnId="{C1DBA85E-2B3A-468F-B722-F3B167721B3D}">
      <dgm:prSet/>
      <dgm:spPr/>
      <dgm:t>
        <a:bodyPr/>
        <a:lstStyle/>
        <a:p>
          <a:endParaRPr lang="ru-RU"/>
        </a:p>
      </dgm:t>
    </dgm:pt>
    <dgm:pt modelId="{51FC7308-A40D-46CE-B899-239B19C2C1B2}" type="sibTrans" cxnId="{C1DBA85E-2B3A-468F-B722-F3B167721B3D}">
      <dgm:prSet/>
      <dgm:spPr/>
      <dgm:t>
        <a:bodyPr/>
        <a:lstStyle/>
        <a:p>
          <a:endParaRPr lang="ru-RU"/>
        </a:p>
      </dgm:t>
    </dgm:pt>
    <dgm:pt modelId="{17621CE0-1A76-438A-8577-92DBC7EB05C7}">
      <dgm:prSet custT="1"/>
      <dgm:spPr/>
      <dgm:t>
        <a:bodyPr/>
        <a:lstStyle/>
        <a:p>
          <a:r>
            <a:rPr lang="ru-RU" sz="800" dirty="0" smtClean="0"/>
            <a:t>МП "Муниципальное управление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района на 2020-2025 годы"</a:t>
          </a:r>
          <a:endParaRPr lang="ru-RU" sz="800" dirty="0"/>
        </a:p>
      </dgm:t>
    </dgm:pt>
    <dgm:pt modelId="{D839108B-131A-4902-A34A-AD57823EA608}" type="parTrans" cxnId="{FA8D10B8-E15D-4611-9DDB-F65A6F75D8BA}">
      <dgm:prSet/>
      <dgm:spPr/>
      <dgm:t>
        <a:bodyPr/>
        <a:lstStyle/>
        <a:p>
          <a:endParaRPr lang="ru-RU"/>
        </a:p>
      </dgm:t>
    </dgm:pt>
    <dgm:pt modelId="{9D6FFB1B-9291-4D53-9A0C-FBB06713144D}" type="sibTrans" cxnId="{FA8D10B8-E15D-4611-9DDB-F65A6F75D8BA}">
      <dgm:prSet/>
      <dgm:spPr/>
      <dgm:t>
        <a:bodyPr/>
        <a:lstStyle/>
        <a:p>
          <a:endParaRPr lang="ru-RU"/>
        </a:p>
      </dgm:t>
    </dgm:pt>
    <dgm:pt modelId="{3E770776-EEE2-47ED-9F07-FA2D4F1E6D66}">
      <dgm:prSet custT="1"/>
      <dgm:spPr/>
      <dgm:t>
        <a:bodyPr/>
        <a:lstStyle/>
        <a:p>
          <a:r>
            <a:rPr lang="ru-RU" sz="800" dirty="0" smtClean="0"/>
            <a:t>   МП "Обеспечение безопасности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района на 2022-2027 годы"</a:t>
          </a:r>
          <a:endParaRPr lang="ru-RU" sz="800" dirty="0"/>
        </a:p>
      </dgm:t>
    </dgm:pt>
    <dgm:pt modelId="{07B6101A-49A9-4BA7-A33F-F4CC755E3657}" type="parTrans" cxnId="{3C85211F-BECB-4F20-A5FC-BFC767C18DE1}">
      <dgm:prSet/>
      <dgm:spPr/>
      <dgm:t>
        <a:bodyPr/>
        <a:lstStyle/>
        <a:p>
          <a:endParaRPr lang="ru-RU"/>
        </a:p>
      </dgm:t>
    </dgm:pt>
    <dgm:pt modelId="{8496BBFD-DB44-443F-8B2F-7AA29FE098FA}" type="sibTrans" cxnId="{3C85211F-BECB-4F20-A5FC-BFC767C18DE1}">
      <dgm:prSet/>
      <dgm:spPr/>
      <dgm:t>
        <a:bodyPr/>
        <a:lstStyle/>
        <a:p>
          <a:endParaRPr lang="ru-RU"/>
        </a:p>
      </dgm:t>
    </dgm:pt>
    <dgm:pt modelId="{47CD436E-1122-446F-AA0E-ACED2BC7A6E5}">
      <dgm:prSet custT="1"/>
      <dgm:spPr/>
      <dgm:t>
        <a:bodyPr/>
        <a:lstStyle/>
        <a:p>
          <a:r>
            <a:rPr lang="ru-RU" sz="800" dirty="0" smtClean="0"/>
            <a:t>  МП «Жилищно-коммунальное хозяйство и энергетика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района Тверской области на 2020-2025 годы"</a:t>
          </a:r>
          <a:endParaRPr lang="ru-RU" sz="800" dirty="0"/>
        </a:p>
      </dgm:t>
    </dgm:pt>
    <dgm:pt modelId="{03E7D2D3-9A4B-4339-835F-E8023B1D1DA3}" type="parTrans" cxnId="{24CDB338-1F35-458E-B29A-56C9CF75D5B7}">
      <dgm:prSet/>
      <dgm:spPr/>
      <dgm:t>
        <a:bodyPr/>
        <a:lstStyle/>
        <a:p>
          <a:endParaRPr lang="ru-RU"/>
        </a:p>
      </dgm:t>
    </dgm:pt>
    <dgm:pt modelId="{E0E7ADD9-819D-49F1-814D-163EBBCB3A5A}" type="sibTrans" cxnId="{24CDB338-1F35-458E-B29A-56C9CF75D5B7}">
      <dgm:prSet/>
      <dgm:spPr/>
      <dgm:t>
        <a:bodyPr/>
        <a:lstStyle/>
        <a:p>
          <a:endParaRPr lang="ru-RU"/>
        </a:p>
      </dgm:t>
    </dgm:pt>
    <dgm:pt modelId="{79E6D769-F6BC-4CA4-8A64-2FECFE1486DA}">
      <dgm:prSet custT="1"/>
      <dgm:spPr/>
      <dgm:t>
        <a:bodyPr/>
        <a:lstStyle/>
        <a:p>
          <a:r>
            <a:rPr lang="ru-RU" sz="1100" baseline="0" dirty="0" smtClean="0"/>
            <a:t>49347,3</a:t>
          </a:r>
          <a:endParaRPr lang="ru-RU" sz="1100" baseline="0" dirty="0"/>
        </a:p>
      </dgm:t>
    </dgm:pt>
    <dgm:pt modelId="{5A4E54BD-E314-4A92-9DE7-7A8F2A32BC04}" type="parTrans" cxnId="{B784EE48-ABF9-4A49-82C4-69CA341C7BED}">
      <dgm:prSet/>
      <dgm:spPr/>
      <dgm:t>
        <a:bodyPr/>
        <a:lstStyle/>
        <a:p>
          <a:endParaRPr lang="ru-RU"/>
        </a:p>
      </dgm:t>
    </dgm:pt>
    <dgm:pt modelId="{1FB7CBA7-778F-4BCD-92E4-BCA8D44C21DE}" type="sibTrans" cxnId="{B784EE48-ABF9-4A49-82C4-69CA341C7BED}">
      <dgm:prSet/>
      <dgm:spPr/>
      <dgm:t>
        <a:bodyPr/>
        <a:lstStyle/>
        <a:p>
          <a:endParaRPr lang="ru-RU"/>
        </a:p>
      </dgm:t>
    </dgm:pt>
    <dgm:pt modelId="{2F9D28D0-170E-4495-90CA-896AD89DBC7A}">
      <dgm:prSet custT="1"/>
      <dgm:spPr/>
      <dgm:t>
        <a:bodyPr/>
        <a:lstStyle/>
        <a:p>
          <a:r>
            <a:rPr lang="ru-RU" sz="800" dirty="0" smtClean="0"/>
            <a:t>   МП "Развитие сферы транспорта и дорожного хозяйства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района на 2022-2027 годы"</a:t>
          </a:r>
          <a:endParaRPr lang="ru-RU" sz="800" dirty="0"/>
        </a:p>
      </dgm:t>
    </dgm:pt>
    <dgm:pt modelId="{840A48A7-3C14-4384-8755-6015F9F264C4}" type="parTrans" cxnId="{3F41BF20-6C1C-429D-AAC4-AE35AACC1A1C}">
      <dgm:prSet/>
      <dgm:spPr/>
      <dgm:t>
        <a:bodyPr/>
        <a:lstStyle/>
        <a:p>
          <a:endParaRPr lang="ru-RU"/>
        </a:p>
      </dgm:t>
    </dgm:pt>
    <dgm:pt modelId="{B90EF684-EAB5-4A0C-B091-C021C01D1F39}" type="sibTrans" cxnId="{3F41BF20-6C1C-429D-AAC4-AE35AACC1A1C}">
      <dgm:prSet/>
      <dgm:spPr/>
      <dgm:t>
        <a:bodyPr/>
        <a:lstStyle/>
        <a:p>
          <a:endParaRPr lang="ru-RU"/>
        </a:p>
      </dgm:t>
    </dgm:pt>
    <dgm:pt modelId="{5E53D115-A28F-4F18-BC1C-392359CBF4C0}">
      <dgm:prSet custT="1"/>
      <dgm:spPr/>
      <dgm:t>
        <a:bodyPr/>
        <a:lstStyle/>
        <a:p>
          <a:r>
            <a:rPr lang="ru-RU" sz="800" dirty="0" smtClean="0"/>
            <a:t>МП "Молодежная политика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районе на 2020-2025 годы"</a:t>
          </a:r>
          <a:endParaRPr lang="ru-RU" sz="800" dirty="0"/>
        </a:p>
      </dgm:t>
    </dgm:pt>
    <dgm:pt modelId="{8BD1B5C5-9A45-479D-9F86-99889D48E508}" type="parTrans" cxnId="{12880248-0A4A-4970-A836-DD0D72AECA0A}">
      <dgm:prSet/>
      <dgm:spPr/>
      <dgm:t>
        <a:bodyPr/>
        <a:lstStyle/>
        <a:p>
          <a:endParaRPr lang="ru-RU"/>
        </a:p>
      </dgm:t>
    </dgm:pt>
    <dgm:pt modelId="{DB170C38-C83C-4EB1-8725-3E58F40E503C}" type="sibTrans" cxnId="{12880248-0A4A-4970-A836-DD0D72AECA0A}">
      <dgm:prSet/>
      <dgm:spPr/>
      <dgm:t>
        <a:bodyPr/>
        <a:lstStyle/>
        <a:p>
          <a:endParaRPr lang="ru-RU"/>
        </a:p>
      </dgm:t>
    </dgm:pt>
    <dgm:pt modelId="{0CFE1356-F946-4B57-B5EE-ACE286F042DF}">
      <dgm:prSet custT="1"/>
      <dgm:spPr/>
      <dgm:t>
        <a:bodyPr/>
        <a:lstStyle/>
        <a:p>
          <a:r>
            <a:rPr lang="ru-RU" sz="800" dirty="0" smtClean="0"/>
            <a:t>   МП "Социальная поддержка и защита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района на 2020-2025 годы"</a:t>
          </a:r>
          <a:endParaRPr lang="ru-RU" sz="800" dirty="0"/>
        </a:p>
      </dgm:t>
    </dgm:pt>
    <dgm:pt modelId="{1ACB272A-5B7C-4214-B930-2F27758EDEAD}" type="parTrans" cxnId="{4A72AF0E-C5A3-45C4-B65D-A5C37ABB1179}">
      <dgm:prSet/>
      <dgm:spPr/>
      <dgm:t>
        <a:bodyPr/>
        <a:lstStyle/>
        <a:p>
          <a:endParaRPr lang="ru-RU"/>
        </a:p>
      </dgm:t>
    </dgm:pt>
    <dgm:pt modelId="{3B46A0A7-62DB-4539-AF77-1C45EC61287A}" type="sibTrans" cxnId="{4A72AF0E-C5A3-45C4-B65D-A5C37ABB1179}">
      <dgm:prSet/>
      <dgm:spPr/>
      <dgm:t>
        <a:bodyPr/>
        <a:lstStyle/>
        <a:p>
          <a:endParaRPr lang="ru-RU"/>
        </a:p>
      </dgm:t>
    </dgm:pt>
    <dgm:pt modelId="{307DB666-9F90-4345-84FF-B30CD5CF586B}">
      <dgm:prSet custT="1"/>
      <dgm:spPr/>
      <dgm:t>
        <a:bodyPr/>
        <a:lstStyle/>
        <a:p>
          <a:r>
            <a:rPr lang="ru-RU" sz="800" dirty="0" smtClean="0"/>
            <a:t> МП "Развитие физической культуры и спорта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района в 2020-2025 годах"</a:t>
          </a:r>
          <a:endParaRPr lang="ru-RU" sz="800" dirty="0"/>
        </a:p>
      </dgm:t>
    </dgm:pt>
    <dgm:pt modelId="{B22C0D97-EA73-42AC-AF45-5665BBA47324}" type="parTrans" cxnId="{2FE0D4CD-C172-450A-B3C8-CC0B27827C25}">
      <dgm:prSet/>
      <dgm:spPr/>
      <dgm:t>
        <a:bodyPr/>
        <a:lstStyle/>
        <a:p>
          <a:endParaRPr lang="ru-RU"/>
        </a:p>
      </dgm:t>
    </dgm:pt>
    <dgm:pt modelId="{2154C619-52A5-474C-8A17-C40A7E353558}" type="sibTrans" cxnId="{2FE0D4CD-C172-450A-B3C8-CC0B27827C25}">
      <dgm:prSet/>
      <dgm:spPr/>
      <dgm:t>
        <a:bodyPr/>
        <a:lstStyle/>
        <a:p>
          <a:endParaRPr lang="ru-RU"/>
        </a:p>
      </dgm:t>
    </dgm:pt>
    <dgm:pt modelId="{73489BFC-870C-4C50-A44D-0C46F022C3AC}">
      <dgm:prSet custT="1"/>
      <dgm:spPr/>
      <dgm:t>
        <a:bodyPr/>
        <a:lstStyle/>
        <a:p>
          <a:r>
            <a:rPr lang="ru-RU" sz="800" dirty="0" smtClean="0"/>
            <a:t>    МП "Управление муниципальным имуществом муниципального образования "</a:t>
          </a:r>
          <a:r>
            <a:rPr lang="ru-RU" sz="800" dirty="0" err="1" smtClean="0"/>
            <a:t>Максатихинский</a:t>
          </a:r>
          <a:r>
            <a:rPr lang="ru-RU" sz="800" dirty="0" smtClean="0"/>
            <a:t> район" Тверской области на 2020-2025 годы"</a:t>
          </a:r>
          <a:endParaRPr lang="ru-RU" sz="800" dirty="0"/>
        </a:p>
      </dgm:t>
    </dgm:pt>
    <dgm:pt modelId="{6B2C664E-9655-466D-BB8E-36730727D2A9}" type="parTrans" cxnId="{9768F9C7-6442-4061-A2F6-64C2A2949EBF}">
      <dgm:prSet/>
      <dgm:spPr/>
      <dgm:t>
        <a:bodyPr/>
        <a:lstStyle/>
        <a:p>
          <a:endParaRPr lang="ru-RU"/>
        </a:p>
      </dgm:t>
    </dgm:pt>
    <dgm:pt modelId="{0A43EAD6-C2D9-4293-8880-17F4A99A95D8}" type="sibTrans" cxnId="{9768F9C7-6442-4061-A2F6-64C2A2949EBF}">
      <dgm:prSet/>
      <dgm:spPr/>
      <dgm:t>
        <a:bodyPr/>
        <a:lstStyle/>
        <a:p>
          <a:endParaRPr lang="ru-RU"/>
        </a:p>
      </dgm:t>
    </dgm:pt>
    <dgm:pt modelId="{E1070B86-B29C-43C4-9A2B-9435AB2B87D5}">
      <dgm:prSet custT="1"/>
      <dgm:spPr/>
      <dgm:t>
        <a:bodyPr/>
        <a:lstStyle/>
        <a:p>
          <a:r>
            <a:rPr lang="ru-RU" sz="800" dirty="0" smtClean="0"/>
            <a:t>  МП "Развитие отрасли культура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района Тверской области на 2020-2025 годы"</a:t>
          </a:r>
          <a:endParaRPr lang="ru-RU" sz="800" dirty="0"/>
        </a:p>
      </dgm:t>
    </dgm:pt>
    <dgm:pt modelId="{A06412AB-33C0-4CBD-A1FA-07E7F1C1A296}" type="parTrans" cxnId="{E75651C0-C69E-4292-96FF-1FD552431E38}">
      <dgm:prSet/>
      <dgm:spPr/>
      <dgm:t>
        <a:bodyPr/>
        <a:lstStyle/>
        <a:p>
          <a:endParaRPr lang="ru-RU"/>
        </a:p>
      </dgm:t>
    </dgm:pt>
    <dgm:pt modelId="{B13FEBB5-8E07-481C-A427-D6CD73A4B033}" type="sibTrans" cxnId="{E75651C0-C69E-4292-96FF-1FD552431E38}">
      <dgm:prSet/>
      <dgm:spPr/>
      <dgm:t>
        <a:bodyPr/>
        <a:lstStyle/>
        <a:p>
          <a:endParaRPr lang="ru-RU"/>
        </a:p>
      </dgm:t>
    </dgm:pt>
    <dgm:pt modelId="{0B7EBE67-6142-44EB-98E2-F3BBB757074E}">
      <dgm:prSet custT="1"/>
      <dgm:spPr/>
      <dgm:t>
        <a:bodyPr/>
        <a:lstStyle/>
        <a:p>
          <a:r>
            <a:rPr lang="ru-RU" sz="1100" baseline="0" dirty="0" smtClean="0"/>
            <a:t>8371,6</a:t>
          </a:r>
        </a:p>
      </dgm:t>
    </dgm:pt>
    <dgm:pt modelId="{283A05A7-6968-4AA0-9882-7DE0367CE6FF}" type="parTrans" cxnId="{4797E5DD-A6EB-497B-A10C-B75FEF71A427}">
      <dgm:prSet/>
      <dgm:spPr/>
      <dgm:t>
        <a:bodyPr/>
        <a:lstStyle/>
        <a:p>
          <a:endParaRPr lang="ru-RU"/>
        </a:p>
      </dgm:t>
    </dgm:pt>
    <dgm:pt modelId="{52FBE117-7D9C-462C-B7F3-2D654E871207}" type="sibTrans" cxnId="{4797E5DD-A6EB-497B-A10C-B75FEF71A427}">
      <dgm:prSet/>
      <dgm:spPr/>
      <dgm:t>
        <a:bodyPr/>
        <a:lstStyle/>
        <a:p>
          <a:endParaRPr lang="ru-RU"/>
        </a:p>
      </dgm:t>
    </dgm:pt>
    <dgm:pt modelId="{F5B5ED56-674E-4891-B152-3F738FDA6B4E}">
      <dgm:prSet custT="1"/>
      <dgm:spPr/>
      <dgm:t>
        <a:bodyPr/>
        <a:lstStyle/>
        <a:p>
          <a:r>
            <a:rPr lang="ru-RU" sz="800" dirty="0" smtClean="0"/>
            <a:t> МП «Управление муниципальными финансами, экономикой и совершенствование налоговой политики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районе на 2020-2025 годы»</a:t>
          </a:r>
          <a:endParaRPr lang="ru-RU" sz="800" dirty="0"/>
        </a:p>
      </dgm:t>
    </dgm:pt>
    <dgm:pt modelId="{A298A9BB-6195-4998-8781-FDADC7951758}" type="parTrans" cxnId="{982727CC-5122-4D72-A5DC-9309BD03E2F7}">
      <dgm:prSet/>
      <dgm:spPr/>
      <dgm:t>
        <a:bodyPr/>
        <a:lstStyle/>
        <a:p>
          <a:endParaRPr lang="ru-RU"/>
        </a:p>
      </dgm:t>
    </dgm:pt>
    <dgm:pt modelId="{2B4528CC-EF01-4F75-9280-0497D7EC4A67}" type="sibTrans" cxnId="{982727CC-5122-4D72-A5DC-9309BD03E2F7}">
      <dgm:prSet/>
      <dgm:spPr/>
      <dgm:t>
        <a:bodyPr/>
        <a:lstStyle/>
        <a:p>
          <a:endParaRPr lang="ru-RU"/>
        </a:p>
      </dgm:t>
    </dgm:pt>
    <dgm:pt modelId="{81BF3C9E-332B-4595-A01E-5C09F11270AA}">
      <dgm:prSet custT="1"/>
      <dgm:spPr/>
      <dgm:t>
        <a:bodyPr/>
        <a:lstStyle/>
        <a:p>
          <a:r>
            <a:rPr lang="ru-RU" sz="8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dirty="0" err="1" smtClean="0"/>
            <a:t>Максатихинский</a:t>
          </a:r>
          <a:r>
            <a:rPr lang="ru-RU" sz="800" dirty="0" smtClean="0"/>
            <a:t> район" на 2020-2025 годы"</a:t>
          </a:r>
          <a:endParaRPr lang="ru-RU" sz="800" dirty="0"/>
        </a:p>
      </dgm:t>
    </dgm:pt>
    <dgm:pt modelId="{A6F01E91-3223-4A9A-B124-4E2887E9E950}" type="parTrans" cxnId="{08DDA69A-33F9-480F-8049-3DF8828F58E9}">
      <dgm:prSet/>
      <dgm:spPr/>
      <dgm:t>
        <a:bodyPr/>
        <a:lstStyle/>
        <a:p>
          <a:endParaRPr lang="ru-RU"/>
        </a:p>
      </dgm:t>
    </dgm:pt>
    <dgm:pt modelId="{B44EFB6D-33AB-4689-B49F-4AFE8C933373}" type="sibTrans" cxnId="{08DDA69A-33F9-480F-8049-3DF8828F58E9}">
      <dgm:prSet/>
      <dgm:spPr/>
      <dgm:t>
        <a:bodyPr/>
        <a:lstStyle/>
        <a:p>
          <a:endParaRPr lang="ru-RU"/>
        </a:p>
      </dgm:t>
    </dgm:pt>
    <dgm:pt modelId="{AA1508F6-4710-4C76-97E8-694D173C39EB}" type="pres">
      <dgm:prSet presAssocID="{C24AF94F-0400-4F79-860E-87AF453661B1}" presName="diagram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9F240-4B91-4A39-9871-3C893562F47C}" type="pres">
      <dgm:prSet presAssocID="{D5F385C1-1F64-440F-8832-29D76768FB53}" presName="compNode" presStyleCnt="0"/>
      <dgm:spPr/>
    </dgm:pt>
    <dgm:pt modelId="{6CB42155-8E90-4BB7-BFB1-680927281978}" type="pres">
      <dgm:prSet presAssocID="{D5F385C1-1F64-440F-8832-29D76768FB53}" presName="childRect" presStyleLbl="bgAcc1" presStyleIdx="0" presStyleCnt="11" custScaleX="102934" custScaleY="122115" custLinFactNeighborX="-1626" custLinFactNeighborY="-3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84892-0E10-42EB-AC1F-4BD260FC8F35}" type="pres">
      <dgm:prSet presAssocID="{D5F385C1-1F64-440F-8832-29D76768FB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526A8-4684-4D30-9ABF-16236B9706A5}" type="pres">
      <dgm:prSet presAssocID="{D5F385C1-1F64-440F-8832-29D76768FB53}" presName="parentRect" presStyleLbl="alignNode1" presStyleIdx="0" presStyleCnt="11" custLinFactNeighborX="-3093" custLinFactNeighborY="-64764"/>
      <dgm:spPr/>
      <dgm:t>
        <a:bodyPr/>
        <a:lstStyle/>
        <a:p>
          <a:endParaRPr lang="ru-RU"/>
        </a:p>
      </dgm:t>
    </dgm:pt>
    <dgm:pt modelId="{A394EA4C-1C08-49AF-80B7-F3E6145A9BB6}" type="pres">
      <dgm:prSet presAssocID="{D5F385C1-1F64-440F-8832-29D76768FB53}" presName="adorn" presStyleLbl="fgAccFollowNode1" presStyleIdx="0" presStyleCnt="11" custScaleX="273608" custScaleY="273608" custLinFactNeighborX="-18662" custLinFactNeighborY="-7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0F77085-06B2-4CF9-B545-6AB8B4A24B2A}" type="pres">
      <dgm:prSet presAssocID="{E48FAE6E-DD1E-47E4-B68F-9A73106DF4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48C977-D1CD-45AB-AEE6-4CA07A59E877}" type="pres">
      <dgm:prSet presAssocID="{5883D412-4812-4352-B4AA-B07B1A144E56}" presName="compNode" presStyleCnt="0"/>
      <dgm:spPr/>
    </dgm:pt>
    <dgm:pt modelId="{417F1B79-9FD8-4F7E-B5FD-A16D8CC55C23}" type="pres">
      <dgm:prSet presAssocID="{5883D412-4812-4352-B4AA-B07B1A144E56}" presName="childRect" presStyleLbl="bgAcc1" presStyleIdx="1" presStyleCnt="11" custLinFactNeighborX="4114" custLinFactNeighborY="-3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D3B64-0322-4FAE-826C-C19C961BE1D9}" type="pres">
      <dgm:prSet presAssocID="{5883D412-4812-4352-B4AA-B07B1A144E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B8EE-286A-414D-A499-690C32BB4770}" type="pres">
      <dgm:prSet presAssocID="{5883D412-4812-4352-B4AA-B07B1A144E56}" presName="parentRect" presStyleLbl="alignNode1" presStyleIdx="1" presStyleCnt="11" custLinFactNeighborX="4114" custLinFactNeighborY="-72213"/>
      <dgm:spPr/>
      <dgm:t>
        <a:bodyPr/>
        <a:lstStyle/>
        <a:p>
          <a:endParaRPr lang="ru-RU"/>
        </a:p>
      </dgm:t>
    </dgm:pt>
    <dgm:pt modelId="{9B7E3A5D-89EF-4514-BE6E-F2BF959E4A1D}" type="pres">
      <dgm:prSet presAssocID="{5883D412-4812-4352-B4AA-B07B1A144E56}" presName="adorn" presStyleLbl="fgAccFollowNode1" presStyleIdx="1" presStyleCnt="11" custScaleX="275236" custScaleY="27523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52F9941B-DC04-4523-8577-7019B160C83D}" type="pres">
      <dgm:prSet presAssocID="{BE6F2ABC-4F42-4E26-9692-3647084FE7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EB30FC-685C-4C99-8B27-F3A91EDE1694}" type="pres">
      <dgm:prSet presAssocID="{E84C71EE-3002-48D6-806D-43287C9B89AE}" presName="compNode" presStyleCnt="0"/>
      <dgm:spPr/>
    </dgm:pt>
    <dgm:pt modelId="{B3C3F4C3-D987-4BA6-8CFD-338AE4E3C55D}" type="pres">
      <dgm:prSet presAssocID="{E84C71EE-3002-48D6-806D-43287C9B89AE}" presName="childRect" presStyleLbl="bgAcc1" presStyleIdx="2" presStyleCnt="11" custScaleY="167455" custLinFactNeighborX="4312" custLinFactNeighborY="-1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87D3A-520D-4D05-ACD5-E2FC3EF03C4C}" type="pres">
      <dgm:prSet presAssocID="{E84C71EE-3002-48D6-806D-43287C9B89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2668F-419A-4739-8A12-AB1188740E2A}" type="pres">
      <dgm:prSet presAssocID="{E84C71EE-3002-48D6-806D-43287C9B89AE}" presName="parentRect" presStyleLbl="alignNode1" presStyleIdx="2" presStyleCnt="11" custScaleX="71316" custLinFactNeighborX="18018" custLinFactNeighborY="-776"/>
      <dgm:spPr/>
      <dgm:t>
        <a:bodyPr/>
        <a:lstStyle/>
        <a:p>
          <a:endParaRPr lang="ru-RU"/>
        </a:p>
      </dgm:t>
    </dgm:pt>
    <dgm:pt modelId="{9435CDF4-95E9-4A44-A601-49B660FD126A}" type="pres">
      <dgm:prSet presAssocID="{E84C71EE-3002-48D6-806D-43287C9B89AE}" presName="adorn" presStyleLbl="fgAccFollowNode1" presStyleIdx="2" presStyleCnt="11" custScaleX="275236" custScaleY="275236" custLinFactNeighborX="-16723" custLinFactNeighborY="326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50DAB1BE-2888-4188-AEC0-01B2D5430A29}" type="pres">
      <dgm:prSet presAssocID="{51FC7308-A40D-46CE-B899-239B19C2C1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E7D73C-90FF-4DAD-8C74-BA5B4E943591}" type="pres">
      <dgm:prSet presAssocID="{79E6D769-F6BC-4CA4-8A64-2FECFE1486DA}" presName="compNode" presStyleCnt="0"/>
      <dgm:spPr/>
    </dgm:pt>
    <dgm:pt modelId="{5B8D1D48-302D-4364-A1B0-DA1CAF5D569B}" type="pres">
      <dgm:prSet presAssocID="{79E6D769-F6BC-4CA4-8A64-2FECFE1486DA}" presName="childRect" presStyleLbl="bgAcc1" presStyleIdx="3" presStyleCnt="11" custScaleY="111982" custLinFactNeighborX="-134" custLinFactNeighborY="-39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CEB97-D578-4C85-A959-80782BA2F6EF}" type="pres">
      <dgm:prSet presAssocID="{79E6D769-F6BC-4CA4-8A64-2FECFE1486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0CF7A-D372-4434-8CB8-7E39C8B623DE}" type="pres">
      <dgm:prSet presAssocID="{79E6D769-F6BC-4CA4-8A64-2FECFE1486DA}" presName="parentRect" presStyleLbl="alignNode1" presStyleIdx="3" presStyleCnt="11" custLinFactNeighborX="-134" custLinFactNeighborY="-79179"/>
      <dgm:spPr/>
      <dgm:t>
        <a:bodyPr/>
        <a:lstStyle/>
        <a:p>
          <a:endParaRPr lang="ru-RU"/>
        </a:p>
      </dgm:t>
    </dgm:pt>
    <dgm:pt modelId="{776ADE26-8D2B-4832-8D20-DF1336248895}" type="pres">
      <dgm:prSet presAssocID="{79E6D769-F6BC-4CA4-8A64-2FECFE1486DA}" presName="adorn" presStyleLbl="fgAccFollowNode1" presStyleIdx="3" presStyleCnt="11" custScaleX="275236" custScaleY="27523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ru-RU"/>
        </a:p>
      </dgm:t>
    </dgm:pt>
    <dgm:pt modelId="{C8A627B1-0F3F-43EA-AB9F-51BFF6A63618}" type="pres">
      <dgm:prSet presAssocID="{1FB7CBA7-778F-4BCD-92E4-BCA8D44C21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3B1318-6C71-4335-ABD1-F8973052CCF3}" type="pres">
      <dgm:prSet presAssocID="{2AF645A6-CDC9-4CE0-AB82-9541C5EBD03B}" presName="compNode" presStyleCnt="0"/>
      <dgm:spPr/>
    </dgm:pt>
    <dgm:pt modelId="{EDB32EF6-E326-4E1C-B4C5-B98DAAFD88C9}" type="pres">
      <dgm:prSet presAssocID="{2AF645A6-CDC9-4CE0-AB82-9541C5EBD03B}" presName="childRect" presStyleLbl="bgAcc1" presStyleIdx="4" presStyleCnt="11" custLinFactNeighborX="-1635" custLinFactNeighborY="-30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C381-E89A-465E-BB18-C30570CAC2C2}" type="pres">
      <dgm:prSet presAssocID="{2AF645A6-CDC9-4CE0-AB82-9541C5EBD0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32E7-018B-426D-8CFC-962409906E74}" type="pres">
      <dgm:prSet presAssocID="{2AF645A6-CDC9-4CE0-AB82-9541C5EBD03B}" presName="parentRect" presStyleLbl="alignNode1" presStyleIdx="4" presStyleCnt="11" custLinFactNeighborX="-1635" custLinFactNeighborY="-70891"/>
      <dgm:spPr/>
      <dgm:t>
        <a:bodyPr/>
        <a:lstStyle/>
        <a:p>
          <a:endParaRPr lang="ru-RU"/>
        </a:p>
      </dgm:t>
    </dgm:pt>
    <dgm:pt modelId="{87B80C20-F868-4C62-ADC1-91C686347F54}" type="pres">
      <dgm:prSet presAssocID="{2AF645A6-CDC9-4CE0-AB82-9541C5EBD03B}" presName="adorn" presStyleLbl="fgAccFollowNode1" presStyleIdx="4" presStyleCnt="11" custScaleX="275236" custScaleY="275236" custLinFactNeighborX="5250" custLinFactNeighborY="849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529A4D77-2897-4FD8-83B9-EC37B94C40F2}" type="pres">
      <dgm:prSet presAssocID="{728AF457-5B6F-449B-96E6-71FE117DA4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3B4762-FBF6-4890-AF7A-E6CD5366B97D}" type="pres">
      <dgm:prSet presAssocID="{8CA5C895-AD59-4829-AD79-50F7995067C7}" presName="compNode" presStyleCnt="0"/>
      <dgm:spPr/>
    </dgm:pt>
    <dgm:pt modelId="{2B533D42-AABD-4E04-A13A-E34BD61BDFC2}" type="pres">
      <dgm:prSet presAssocID="{8CA5C895-AD59-4829-AD79-50F7995067C7}" presName="childRect" presStyleLbl="bgAcc1" presStyleIdx="5" presStyleCnt="11" custScaleX="108928" custScaleY="157164" custLinFactNeighborX="7247" custLinFactNeighborY="-17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EF824-1157-4446-B968-7589A8607D7E}" type="pres">
      <dgm:prSet presAssocID="{8CA5C895-AD59-4829-AD79-50F7995067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DFC5-7736-423C-A219-3426AE13545E}" type="pres">
      <dgm:prSet presAssocID="{8CA5C895-AD59-4829-AD79-50F7995067C7}" presName="parentRect" presStyleLbl="alignNode1" presStyleIdx="5" presStyleCnt="11" custLinFactNeighborX="9794" custLinFactNeighborY="31080"/>
      <dgm:spPr/>
      <dgm:t>
        <a:bodyPr/>
        <a:lstStyle/>
        <a:p>
          <a:endParaRPr lang="ru-RU"/>
        </a:p>
      </dgm:t>
    </dgm:pt>
    <dgm:pt modelId="{5BD7DB67-210B-4405-A0E7-38356CF70E2F}" type="pres">
      <dgm:prSet presAssocID="{8CA5C895-AD59-4829-AD79-50F7995067C7}" presName="adorn" presStyleLbl="fgAccFollowNode1" presStyleIdx="5" presStyleCnt="11" custScaleX="273608" custScaleY="273608" custLinFactNeighborX="-10380" custLinFactNeighborY="9680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22CDAA9A-9C10-43AF-8D7D-417B86A598E0}" type="pres">
      <dgm:prSet presAssocID="{394659A1-3373-4E5E-B3FC-5E0941D212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B6FD7E-3F27-4A44-AA72-08E4B909BF23}" type="pres">
      <dgm:prSet presAssocID="{DC62DEBE-7058-4D2F-A370-E13844D50F61}" presName="compNode" presStyleCnt="0"/>
      <dgm:spPr/>
    </dgm:pt>
    <dgm:pt modelId="{BD152224-E9E2-48B5-A348-8A51BE68A90F}" type="pres">
      <dgm:prSet presAssocID="{DC62DEBE-7058-4D2F-A370-E13844D50F61}" presName="childRect" presStyleLbl="bgAcc1" presStyleIdx="6" presStyleCnt="11" custLinFactNeighborX="-18799" custLinFactNeighborY="-7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3AAD8-2A08-4256-B30E-3CAF655E8358}" type="pres">
      <dgm:prSet presAssocID="{DC62DEBE-7058-4D2F-A370-E13844D50F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2F34D-7547-47B4-B659-40F0A80C1FF1}" type="pres">
      <dgm:prSet presAssocID="{DC62DEBE-7058-4D2F-A370-E13844D50F61}" presName="parentRect" presStyleLbl="alignNode1" presStyleIdx="6" presStyleCnt="11" custScaleX="75015" custLinFactNeighborX="-3218" custLinFactNeighborY="-8732"/>
      <dgm:spPr/>
      <dgm:t>
        <a:bodyPr/>
        <a:lstStyle/>
        <a:p>
          <a:endParaRPr lang="ru-RU"/>
        </a:p>
      </dgm:t>
    </dgm:pt>
    <dgm:pt modelId="{F5AE3E7C-92A6-4D5C-BA78-52A7BFA2157D}" type="pres">
      <dgm:prSet presAssocID="{DC62DEBE-7058-4D2F-A370-E13844D50F61}" presName="adorn" presStyleLbl="fgAccFollowNode1" presStyleIdx="6" presStyleCnt="11" custScaleX="272265" custScaleY="272265" custLinFactNeighborX="-44277" custLinFactNeighborY="43503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6BA7AA3-4937-4612-8F08-A648EAF9D806}" type="pres">
      <dgm:prSet presAssocID="{8D755BC2-8821-4409-83FF-1A74844293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39EC5D-B9B1-445C-A3CB-58AE372B4427}" type="pres">
      <dgm:prSet presAssocID="{0B7EBE67-6142-44EB-98E2-F3BBB757074E}" presName="compNode" presStyleCnt="0"/>
      <dgm:spPr/>
    </dgm:pt>
    <dgm:pt modelId="{BB260C0F-22C5-456A-909D-5216CFD30EEF}" type="pres">
      <dgm:prSet presAssocID="{0B7EBE67-6142-44EB-98E2-F3BBB757074E}" presName="childRect" presStyleLbl="bgAcc1" presStyleIdx="7" presStyleCnt="11" custScaleY="145396" custLinFactNeighborX="-12109" custLinFactNeighborY="-5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8D977-8EB2-4D44-AC15-002EE9E24031}" type="pres">
      <dgm:prSet presAssocID="{0B7EBE67-6142-44EB-98E2-F3BBB75707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4F3F8-EB73-427A-BCA3-5D35344E31BB}" type="pres">
      <dgm:prSet presAssocID="{0B7EBE67-6142-44EB-98E2-F3BBB757074E}" presName="parentRect" presStyleLbl="alignNode1" presStyleIdx="7" presStyleCnt="11" custScaleX="86034" custLinFactNeighborX="-5054" custLinFactNeighborY="29968"/>
      <dgm:spPr/>
      <dgm:t>
        <a:bodyPr/>
        <a:lstStyle/>
        <a:p>
          <a:endParaRPr lang="ru-RU"/>
        </a:p>
      </dgm:t>
    </dgm:pt>
    <dgm:pt modelId="{5BAD9635-C583-4EFA-9518-4CF9825E892C}" type="pres">
      <dgm:prSet presAssocID="{0B7EBE67-6142-44EB-98E2-F3BBB757074E}" presName="adorn" presStyleLbl="fgAccFollowNode1" presStyleIdx="7" presStyleCnt="11" custScaleX="270408" custScaleY="270408" custLinFactNeighborX="-6033" custLinFactNeighborY="9812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03CAA752-1069-4341-A240-FBFDC714E5C5}" type="pres">
      <dgm:prSet presAssocID="{52FBE117-7D9C-462C-B7F3-2D654E8712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C56DB8-A18B-44A1-BC99-1319C60A3875}" type="pres">
      <dgm:prSet presAssocID="{0063E160-7705-4B29-BC0C-6FEB01BFC705}" presName="compNode" presStyleCnt="0"/>
      <dgm:spPr/>
    </dgm:pt>
    <dgm:pt modelId="{12B6E977-CED8-4AC0-B5EE-22DC0D591E59}" type="pres">
      <dgm:prSet presAssocID="{0063E160-7705-4B29-BC0C-6FEB01BFC705}" presName="childRect" presStyleLbl="bgAcc1" presStyleIdx="8" presStyleCnt="11" custScaleY="144448" custLinFactNeighborX="-5742" custLinFactNeighborY="3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05345-1C6D-4A64-AB3B-382362FA7E80}" type="pres">
      <dgm:prSet presAssocID="{0063E160-7705-4B29-BC0C-6FEB01BFC7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BE125-5C6D-4E6E-8F41-8057AEB1D6C5}" type="pres">
      <dgm:prSet presAssocID="{0063E160-7705-4B29-BC0C-6FEB01BFC705}" presName="parentRect" presStyleLbl="alignNode1" presStyleIdx="8" presStyleCnt="11" custLinFactNeighborX="-5742" custLinFactNeighborY="52386"/>
      <dgm:spPr/>
      <dgm:t>
        <a:bodyPr/>
        <a:lstStyle/>
        <a:p>
          <a:endParaRPr lang="ru-RU"/>
        </a:p>
      </dgm:t>
    </dgm:pt>
    <dgm:pt modelId="{4F5DC5A6-1FEE-4C56-8F70-01463BEE3791}" type="pres">
      <dgm:prSet presAssocID="{0063E160-7705-4B29-BC0C-6FEB01BFC705}" presName="adorn" presStyleLbl="fgAccFollowNode1" presStyleIdx="8" presStyleCnt="11" custScaleX="270408" custScaleY="270408" custLinFactY="18680" custLinFactNeighborX="-7897" custLinFactNeighborY="10000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7BEF1AE5-4AC3-4BE8-8396-649DCFF2E796}" type="pres">
      <dgm:prSet presAssocID="{B27C2F30-7EA9-4CFF-91DD-E08C028F27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5C675-50A8-45D6-A878-38989AA4F221}" type="pres">
      <dgm:prSet presAssocID="{C877EACD-A9B5-4A9A-A431-588E07FCF271}" presName="compNode" presStyleCnt="0"/>
      <dgm:spPr/>
    </dgm:pt>
    <dgm:pt modelId="{37591D6C-5BAD-42B3-A744-A707F7CA1473}" type="pres">
      <dgm:prSet presAssocID="{C877EACD-A9B5-4A9A-A431-588E07FCF271}" presName="childRect" presStyleLbl="bgAcc1" presStyleIdx="9" presStyleCnt="11" custScaleY="121513" custLinFactNeighborX="11736" custLinFactNeighborY="-2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8FF16-CB23-4632-87AC-1899F11A5B60}" type="pres">
      <dgm:prSet presAssocID="{C877EACD-A9B5-4A9A-A431-588E07FCF2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ECE9A-9CF7-42B4-BF52-DCC86DDC8924}" type="pres">
      <dgm:prSet presAssocID="{C877EACD-A9B5-4A9A-A431-588E07FCF271}" presName="parentRect" presStyleLbl="alignNode1" presStyleIdx="9" presStyleCnt="11" custLinFactNeighborX="11736" custLinFactNeighborY="21226"/>
      <dgm:spPr/>
      <dgm:t>
        <a:bodyPr/>
        <a:lstStyle/>
        <a:p>
          <a:endParaRPr lang="ru-RU"/>
        </a:p>
      </dgm:t>
    </dgm:pt>
    <dgm:pt modelId="{E87784CA-8B21-40F5-B2A6-DEA86B8AB5B0}" type="pres">
      <dgm:prSet presAssocID="{C877EACD-A9B5-4A9A-A431-588E07FCF271}" presName="adorn" presStyleLbl="fgAccFollowNode1" presStyleIdx="9" presStyleCnt="11" custScaleX="284552" custScaleY="268836" custLinFactNeighborX="9146" custLinFactNeighborY="69283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F2B8F4D6-1E48-4AAA-80D2-5523F2D4B26F}" type="pres">
      <dgm:prSet presAssocID="{0D3AC137-4DC5-4982-81E1-0BAE6E5998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EDF477-CA84-4985-A160-3D851C61C29A}" type="pres">
      <dgm:prSet presAssocID="{EAD304DF-0E74-4E16-A77F-45A70AB32333}" presName="compNode" presStyleCnt="0"/>
      <dgm:spPr/>
    </dgm:pt>
    <dgm:pt modelId="{D3DE5BC7-F3CE-4B44-A535-20DF5A2261FE}" type="pres">
      <dgm:prSet presAssocID="{EAD304DF-0E74-4E16-A77F-45A70AB32333}" presName="childRect" presStyleLbl="bgAcc1" presStyleIdx="10" presStyleCnt="11" custLinFactNeighborX="-318" custLinFactNeighborY="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62684-7A39-407D-8E08-D11D36368999}" type="pres">
      <dgm:prSet presAssocID="{EAD304DF-0E74-4E16-A77F-45A70AB323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8958B-3CC9-4152-A721-2D444F41DB4F}" type="pres">
      <dgm:prSet presAssocID="{EAD304DF-0E74-4E16-A77F-45A70AB32333}" presName="parentRect" presStyleLbl="alignNode1" presStyleIdx="10" presStyleCnt="11" custLinFactNeighborX="-318" custLinFactNeighborY="11325"/>
      <dgm:spPr/>
      <dgm:t>
        <a:bodyPr/>
        <a:lstStyle/>
        <a:p>
          <a:endParaRPr lang="ru-RU"/>
        </a:p>
      </dgm:t>
    </dgm:pt>
    <dgm:pt modelId="{D4DD21EA-0E30-4A40-9C96-708285B173DA}" type="pres">
      <dgm:prSet presAssocID="{EAD304DF-0E74-4E16-A77F-45A70AB32333}" presName="adorn" presStyleLbl="fgAccFollowNode1" presStyleIdx="10" presStyleCnt="11" custScaleX="284552" custScaleY="266768" custLinFactNeighborX="-5260" custLinFactNeighborY="59169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CC032A07-B746-41B7-91F1-7D5EA3E820E0}" type="presOf" srcId="{C877EACD-A9B5-4A9A-A431-588E07FCF271}" destId="{64A8FF16-CB23-4632-87AC-1899F11A5B60}" srcOrd="0" destOrd="0" presId="urn:microsoft.com/office/officeart/2005/8/layout/bList2"/>
    <dgm:cxn modelId="{CC805C60-02AD-4F35-B195-895ADA9858F3}" type="presOf" srcId="{C24AF94F-0400-4F79-860E-87AF453661B1}" destId="{AA1508F6-4710-4C76-97E8-694D173C39EB}" srcOrd="0" destOrd="0" presId="urn:microsoft.com/office/officeart/2005/8/layout/bList2"/>
    <dgm:cxn modelId="{7B16EEB1-E748-4A72-99AC-8F00ED141390}" srcId="{C24AF94F-0400-4F79-860E-87AF453661B1}" destId="{5883D412-4812-4352-B4AA-B07B1A144E56}" srcOrd="1" destOrd="0" parTransId="{0890EEC0-0D37-4481-9A15-04F34E184A82}" sibTransId="{BE6F2ABC-4F42-4E26-9692-3647084FE741}"/>
    <dgm:cxn modelId="{6C583320-8B1A-41B0-8939-DC3F4A409F37}" type="presOf" srcId="{EAD304DF-0E74-4E16-A77F-45A70AB32333}" destId="{4A08958B-3CC9-4152-A721-2D444F41DB4F}" srcOrd="1" destOrd="0" presId="urn:microsoft.com/office/officeart/2005/8/layout/bList2"/>
    <dgm:cxn modelId="{BDEE3068-1DC1-4368-A9A4-F53642EC8743}" type="presOf" srcId="{E1070B86-B29C-43C4-9A2B-9435AB2B87D5}" destId="{BD152224-E9E2-48B5-A348-8A51BE68A90F}" srcOrd="0" destOrd="0" presId="urn:microsoft.com/office/officeart/2005/8/layout/bList2"/>
    <dgm:cxn modelId="{1B6B0F66-457C-4DCD-A6EC-83740EB9A9CC}" type="presOf" srcId="{D5F385C1-1F64-440F-8832-29D76768FB53}" destId="{E4884892-0E10-42EB-AC1F-4BD260FC8F35}" srcOrd="0" destOrd="0" presId="urn:microsoft.com/office/officeart/2005/8/layout/bList2"/>
    <dgm:cxn modelId="{1BFD715F-750B-495B-93AA-2D7B86C89E4C}" type="presOf" srcId="{DC62DEBE-7058-4D2F-A370-E13844D50F61}" destId="{3063AAD8-2A08-4256-B30E-3CAF655E8358}" srcOrd="0" destOrd="0" presId="urn:microsoft.com/office/officeart/2005/8/layout/bList2"/>
    <dgm:cxn modelId="{2FE0D4CD-C172-450A-B3C8-CC0B27827C25}" srcId="{C877EACD-A9B5-4A9A-A431-588E07FCF271}" destId="{307DB666-9F90-4345-84FF-B30CD5CF586B}" srcOrd="0" destOrd="0" parTransId="{B22C0D97-EA73-42AC-AF45-5665BBA47324}" sibTransId="{2154C619-52A5-474C-8A17-C40A7E353558}"/>
    <dgm:cxn modelId="{223652A7-7D59-4495-813F-47387B58C428}" srcId="{C24AF94F-0400-4F79-860E-87AF453661B1}" destId="{C877EACD-A9B5-4A9A-A431-588E07FCF271}" srcOrd="9" destOrd="0" parTransId="{074BC05B-282A-42CE-9BA1-AD613716272F}" sibTransId="{0D3AC137-4DC5-4982-81E1-0BAE6E59982C}"/>
    <dgm:cxn modelId="{3E60E66C-AAF6-4667-958D-14A07567C3B1}" type="presOf" srcId="{52FBE117-7D9C-462C-B7F3-2D654E871207}" destId="{03CAA752-1069-4341-A240-FBFDC714E5C5}" srcOrd="0" destOrd="0" presId="urn:microsoft.com/office/officeart/2005/8/layout/bList2"/>
    <dgm:cxn modelId="{E70E92B7-8F2B-4948-9CEE-0D2A84763C04}" type="presOf" srcId="{0D3AC137-4DC5-4982-81E1-0BAE6E59982C}" destId="{F2B8F4D6-1E48-4AAA-80D2-5523F2D4B26F}" srcOrd="0" destOrd="0" presId="urn:microsoft.com/office/officeart/2005/8/layout/bList2"/>
    <dgm:cxn modelId="{15FDB3AF-BDB2-4B1F-BE83-4C84CD152429}" type="presOf" srcId="{BE6F2ABC-4F42-4E26-9692-3647084FE741}" destId="{52F9941B-DC04-4523-8577-7019B160C83D}" srcOrd="0" destOrd="0" presId="urn:microsoft.com/office/officeart/2005/8/layout/bList2"/>
    <dgm:cxn modelId="{4A72AF0E-C5A3-45C4-B65D-A5C37ABB1179}" srcId="{EAD304DF-0E74-4E16-A77F-45A70AB32333}" destId="{0CFE1356-F946-4B57-B5EE-ACE286F042DF}" srcOrd="0" destOrd="0" parTransId="{1ACB272A-5B7C-4214-B930-2F27758EDEAD}" sibTransId="{3B46A0A7-62DB-4539-AF77-1C45EC61287A}"/>
    <dgm:cxn modelId="{B784EE48-ABF9-4A49-82C4-69CA341C7BED}" srcId="{C24AF94F-0400-4F79-860E-87AF453661B1}" destId="{79E6D769-F6BC-4CA4-8A64-2FECFE1486DA}" srcOrd="3" destOrd="0" parTransId="{5A4E54BD-E314-4A92-9DE7-7A8F2A32BC04}" sibTransId="{1FB7CBA7-778F-4BCD-92E4-BCA8D44C21DE}"/>
    <dgm:cxn modelId="{3AF9C8BC-8DCE-4D58-B3B7-D789C2A8E195}" type="presOf" srcId="{0B7EBE67-6142-44EB-98E2-F3BBB757074E}" destId="{5F38D977-8EB2-4D44-AC15-002EE9E24031}" srcOrd="0" destOrd="0" presId="urn:microsoft.com/office/officeart/2005/8/layout/bList2"/>
    <dgm:cxn modelId="{96B390B0-BA0F-4C95-BF44-B0BD79EE49D2}" type="presOf" srcId="{E84C71EE-3002-48D6-806D-43287C9B89AE}" destId="{95D87D3A-520D-4D05-ACD5-E2FC3EF03C4C}" srcOrd="0" destOrd="0" presId="urn:microsoft.com/office/officeart/2005/8/layout/bList2"/>
    <dgm:cxn modelId="{17007205-ADD0-4884-9624-9F953C0EA30D}" type="presOf" srcId="{2F9D28D0-170E-4495-90CA-896AD89DBC7A}" destId="{5B8D1D48-302D-4364-A1B0-DA1CAF5D569B}" srcOrd="0" destOrd="0" presId="urn:microsoft.com/office/officeart/2005/8/layout/bList2"/>
    <dgm:cxn modelId="{AC369A2E-7071-4B66-AF29-27B048DADEF1}" type="presOf" srcId="{EAD304DF-0E74-4E16-A77F-45A70AB32333}" destId="{87A62684-7A39-407D-8E08-D11D36368999}" srcOrd="0" destOrd="0" presId="urn:microsoft.com/office/officeart/2005/8/layout/bList2"/>
    <dgm:cxn modelId="{57270A82-5C45-436D-8000-D1A36AC35647}" type="presOf" srcId="{DC62DEBE-7058-4D2F-A370-E13844D50F61}" destId="{6932F34D-7547-47B4-B659-40F0A80C1FF1}" srcOrd="1" destOrd="0" presId="urn:microsoft.com/office/officeart/2005/8/layout/bList2"/>
    <dgm:cxn modelId="{9CF4A9F7-25D5-458F-9536-E5259941C221}" type="presOf" srcId="{81BF3C9E-332B-4595-A01E-5C09F11270AA}" destId="{2B533D42-AABD-4E04-A13A-E34BD61BDFC2}" srcOrd="0" destOrd="0" presId="urn:microsoft.com/office/officeart/2005/8/layout/bList2"/>
    <dgm:cxn modelId="{B59158E3-54C4-4C0A-8FAC-F810DBE2CDBA}" type="presOf" srcId="{F5B5ED56-674E-4891-B152-3F738FDA6B4E}" destId="{BB260C0F-22C5-456A-909D-5216CFD30EEF}" srcOrd="0" destOrd="0" presId="urn:microsoft.com/office/officeart/2005/8/layout/bList2"/>
    <dgm:cxn modelId="{D2F3322E-31FC-46B3-BD15-8FD9F8E5C148}" type="presOf" srcId="{2AF645A6-CDC9-4CE0-AB82-9541C5EBD03B}" destId="{C4EE32E7-018B-426D-8CFC-962409906E74}" srcOrd="1" destOrd="0" presId="urn:microsoft.com/office/officeart/2005/8/layout/bList2"/>
    <dgm:cxn modelId="{3C85211F-BECB-4F20-A5FC-BFC767C18DE1}" srcId="{5883D412-4812-4352-B4AA-B07B1A144E56}" destId="{3E770776-EEE2-47ED-9F07-FA2D4F1E6D66}" srcOrd="0" destOrd="0" parTransId="{07B6101A-49A9-4BA7-A33F-F4CC755E3657}" sibTransId="{8496BBFD-DB44-443F-8B2F-7AA29FE098FA}"/>
    <dgm:cxn modelId="{DBCEC897-600C-4F9F-8D08-9D9479F32B5F}" type="presOf" srcId="{8CA5C895-AD59-4829-AD79-50F7995067C7}" destId="{A50EF824-1157-4446-B968-7589A8607D7E}" srcOrd="0" destOrd="0" presId="urn:microsoft.com/office/officeart/2005/8/layout/bList2"/>
    <dgm:cxn modelId="{982727CC-5122-4D72-A5DC-9309BD03E2F7}" srcId="{0B7EBE67-6142-44EB-98E2-F3BBB757074E}" destId="{F5B5ED56-674E-4891-B152-3F738FDA6B4E}" srcOrd="0" destOrd="0" parTransId="{A298A9BB-6195-4998-8781-FDADC7951758}" sibTransId="{2B4528CC-EF01-4F75-9280-0497D7EC4A67}"/>
    <dgm:cxn modelId="{3434338A-3E50-41C1-8FEA-97CD8B4A81D6}" type="presOf" srcId="{B27C2F30-7EA9-4CFF-91DD-E08C028F27D9}" destId="{7BEF1AE5-4AC3-4BE8-8396-649DCFF2E796}" srcOrd="0" destOrd="0" presId="urn:microsoft.com/office/officeart/2005/8/layout/bList2"/>
    <dgm:cxn modelId="{3E6E5BD9-3160-4E73-99DE-A9E9C6F02F0B}" srcId="{C24AF94F-0400-4F79-860E-87AF453661B1}" destId="{DC62DEBE-7058-4D2F-A370-E13844D50F61}" srcOrd="6" destOrd="0" parTransId="{E42D0007-6635-4B5A-8EF8-1578A7E5C7BD}" sibTransId="{8D755BC2-8821-4409-83FF-1A7484429364}"/>
    <dgm:cxn modelId="{AAC6BF51-6B62-4D34-BB8A-C4A4B31F067E}" type="presOf" srcId="{D5F385C1-1F64-440F-8832-29D76768FB53}" destId="{1FA526A8-4684-4D30-9ABF-16236B9706A5}" srcOrd="1" destOrd="0" presId="urn:microsoft.com/office/officeart/2005/8/layout/bList2"/>
    <dgm:cxn modelId="{97DFAA26-C95D-41CB-8573-8FD4B19C2389}" type="presOf" srcId="{51FC7308-A40D-46CE-B899-239B19C2C1B2}" destId="{50DAB1BE-2888-4188-AEC0-01B2D5430A29}" srcOrd="0" destOrd="0" presId="urn:microsoft.com/office/officeart/2005/8/layout/bList2"/>
    <dgm:cxn modelId="{73258B35-BE19-440F-9048-4DEACF0EB595}" type="presOf" srcId="{0063E160-7705-4B29-BC0C-6FEB01BFC705}" destId="{2E8BE125-5C6D-4E6E-8F41-8057AEB1D6C5}" srcOrd="1" destOrd="0" presId="urn:microsoft.com/office/officeart/2005/8/layout/bList2"/>
    <dgm:cxn modelId="{4797E5DD-A6EB-497B-A10C-B75FEF71A427}" srcId="{C24AF94F-0400-4F79-860E-87AF453661B1}" destId="{0B7EBE67-6142-44EB-98E2-F3BBB757074E}" srcOrd="7" destOrd="0" parTransId="{283A05A7-6968-4AA0-9882-7DE0367CE6FF}" sibTransId="{52FBE117-7D9C-462C-B7F3-2D654E871207}"/>
    <dgm:cxn modelId="{CA820A80-56C9-4B02-B92C-C97AACBEB6E6}" type="presOf" srcId="{728AF457-5B6F-449B-96E6-71FE117DA412}" destId="{529A4D77-2897-4FD8-83B9-EC37B94C40F2}" srcOrd="0" destOrd="0" presId="urn:microsoft.com/office/officeart/2005/8/layout/bList2"/>
    <dgm:cxn modelId="{C9414AF3-5092-46F4-8BCE-AF484AF8E735}" type="presOf" srcId="{E84C71EE-3002-48D6-806D-43287C9B89AE}" destId="{7EB2668F-419A-4739-8A12-AB1188740E2A}" srcOrd="1" destOrd="0" presId="urn:microsoft.com/office/officeart/2005/8/layout/bList2"/>
    <dgm:cxn modelId="{3686F818-115B-47F4-BEA7-D8583AA3DFF2}" type="presOf" srcId="{79E6D769-F6BC-4CA4-8A64-2FECFE1486DA}" destId="{CBA0CF7A-D372-4434-8CB8-7E39C8B623DE}" srcOrd="1" destOrd="0" presId="urn:microsoft.com/office/officeart/2005/8/layout/bList2"/>
    <dgm:cxn modelId="{F4796CDC-6079-45AD-B354-E0660C631B7F}" type="presOf" srcId="{79E6D769-F6BC-4CA4-8A64-2FECFE1486DA}" destId="{9E3CEB97-D578-4C85-A959-80782BA2F6EF}" srcOrd="0" destOrd="0" presId="urn:microsoft.com/office/officeart/2005/8/layout/bList2"/>
    <dgm:cxn modelId="{08DDA69A-33F9-480F-8049-3DF8828F58E9}" srcId="{8CA5C895-AD59-4829-AD79-50F7995067C7}" destId="{81BF3C9E-332B-4595-A01E-5C09F11270AA}" srcOrd="0" destOrd="0" parTransId="{A6F01E91-3223-4A9A-B124-4E2887E9E950}" sibTransId="{B44EFB6D-33AB-4689-B49F-4AFE8C933373}"/>
    <dgm:cxn modelId="{3F41BF20-6C1C-429D-AAC4-AE35AACC1A1C}" srcId="{79E6D769-F6BC-4CA4-8A64-2FECFE1486DA}" destId="{2F9D28D0-170E-4495-90CA-896AD89DBC7A}" srcOrd="0" destOrd="0" parTransId="{840A48A7-3C14-4384-8755-6015F9F264C4}" sibTransId="{B90EF684-EAB5-4A0C-B091-C021C01D1F39}"/>
    <dgm:cxn modelId="{6015C0BC-2E78-49D9-AE18-1FC8FE69F47C}" srcId="{C24AF94F-0400-4F79-860E-87AF453661B1}" destId="{EAD304DF-0E74-4E16-A77F-45A70AB32333}" srcOrd="10" destOrd="0" parTransId="{4F2E68DC-4365-4FED-8B15-827A0C17E92F}" sibTransId="{5A6F29B3-E157-4BE3-80A9-2443B9937487}"/>
    <dgm:cxn modelId="{7FBB83CF-A8A1-4BE8-8652-BFEE7EB14F4E}" type="presOf" srcId="{2AF645A6-CDC9-4CE0-AB82-9541C5EBD03B}" destId="{F1EAC381-E89A-465E-BB18-C30570CAC2C2}" srcOrd="0" destOrd="0" presId="urn:microsoft.com/office/officeart/2005/8/layout/bList2"/>
    <dgm:cxn modelId="{17A4424E-BE5E-46C6-8EA4-7643A1B1F77D}" type="presOf" srcId="{8D755BC2-8821-4409-83FF-1A7484429364}" destId="{26BA7AA3-4937-4612-8F08-A648EAF9D806}" srcOrd="0" destOrd="0" presId="urn:microsoft.com/office/officeart/2005/8/layout/bList2"/>
    <dgm:cxn modelId="{91E38FE1-0326-49DC-B6A9-A05A64FE61BB}" type="presOf" srcId="{17621CE0-1A76-438A-8577-92DBC7EB05C7}" destId="{6CB42155-8E90-4BB7-BFB1-680927281978}" srcOrd="0" destOrd="0" presId="urn:microsoft.com/office/officeart/2005/8/layout/bList2"/>
    <dgm:cxn modelId="{B3CD60B2-0904-4FAB-8DC4-3817EF0FDEF3}" type="presOf" srcId="{3E770776-EEE2-47ED-9F07-FA2D4F1E6D66}" destId="{417F1B79-9FD8-4F7E-B5FD-A16D8CC55C23}" srcOrd="0" destOrd="0" presId="urn:microsoft.com/office/officeart/2005/8/layout/bList2"/>
    <dgm:cxn modelId="{2AC83E40-FD36-4733-BB04-BEC5613331EC}" type="presOf" srcId="{307DB666-9F90-4345-84FF-B30CD5CF586B}" destId="{37591D6C-5BAD-42B3-A744-A707F7CA1473}" srcOrd="0" destOrd="0" presId="urn:microsoft.com/office/officeart/2005/8/layout/bList2"/>
    <dgm:cxn modelId="{84A1037B-D161-436A-A776-15B035BE09AF}" type="presOf" srcId="{8CA5C895-AD59-4829-AD79-50F7995067C7}" destId="{8607DFC5-7736-423C-A219-3426AE13545E}" srcOrd="1" destOrd="0" presId="urn:microsoft.com/office/officeart/2005/8/layout/bList2"/>
    <dgm:cxn modelId="{209CCE78-3A44-4E21-B02B-5C373A142FCE}" type="presOf" srcId="{5883D412-4812-4352-B4AA-B07B1A144E56}" destId="{DFACB8EE-286A-414D-A499-690C32BB4770}" srcOrd="1" destOrd="0" presId="urn:microsoft.com/office/officeart/2005/8/layout/bList2"/>
    <dgm:cxn modelId="{DD60C9B9-03CA-46C4-8ED2-09CCA8A89A8B}" srcId="{C24AF94F-0400-4F79-860E-87AF453661B1}" destId="{0063E160-7705-4B29-BC0C-6FEB01BFC705}" srcOrd="8" destOrd="0" parTransId="{5AF37BBF-642C-43B0-8577-7949FE2C6ECC}" sibTransId="{B27C2F30-7EA9-4CFF-91DD-E08C028F27D9}"/>
    <dgm:cxn modelId="{24CDB338-1F35-458E-B29A-56C9CF75D5B7}" srcId="{E84C71EE-3002-48D6-806D-43287C9B89AE}" destId="{47CD436E-1122-446F-AA0E-ACED2BC7A6E5}" srcOrd="0" destOrd="0" parTransId="{03E7D2D3-9A4B-4339-835F-E8023B1D1DA3}" sibTransId="{E0E7ADD9-819D-49F1-814D-163EBBCB3A5A}"/>
    <dgm:cxn modelId="{0257A887-C92B-4CB4-AFE0-BDDF4B0889B3}" type="presOf" srcId="{394659A1-3373-4E5E-B3FC-5E0941D21252}" destId="{22CDAA9A-9C10-43AF-8D7D-417B86A598E0}" srcOrd="0" destOrd="0" presId="urn:microsoft.com/office/officeart/2005/8/layout/bList2"/>
    <dgm:cxn modelId="{D1012362-81EC-4680-BD9A-58819AC6D0B6}" type="presOf" srcId="{0063E160-7705-4B29-BC0C-6FEB01BFC705}" destId="{D3705345-1C6D-4A64-AB3B-382362FA7E80}" srcOrd="0" destOrd="0" presId="urn:microsoft.com/office/officeart/2005/8/layout/bList2"/>
    <dgm:cxn modelId="{CF23A8E2-6BF9-41E9-9BA4-94411A71FB87}" type="presOf" srcId="{5883D412-4812-4352-B4AA-B07B1A144E56}" destId="{7DED3B64-0322-4FAE-826C-C19C961BE1D9}" srcOrd="0" destOrd="0" presId="urn:microsoft.com/office/officeart/2005/8/layout/bList2"/>
    <dgm:cxn modelId="{4DEDBC6C-9063-4724-95FD-0C1420136639}" srcId="{C24AF94F-0400-4F79-860E-87AF453661B1}" destId="{2AF645A6-CDC9-4CE0-AB82-9541C5EBD03B}" srcOrd="4" destOrd="0" parTransId="{27A21D70-E9F4-4D27-816E-04C8DB506571}" sibTransId="{728AF457-5B6F-449B-96E6-71FE117DA412}"/>
    <dgm:cxn modelId="{28D52A9A-1E60-4482-8AF4-CF7EE4D75E7C}" type="presOf" srcId="{1FB7CBA7-778F-4BCD-92E4-BCA8D44C21DE}" destId="{C8A627B1-0F3F-43EA-AB9F-51BFF6A63618}" srcOrd="0" destOrd="0" presId="urn:microsoft.com/office/officeart/2005/8/layout/bList2"/>
    <dgm:cxn modelId="{12880248-0A4A-4970-A836-DD0D72AECA0A}" srcId="{2AF645A6-CDC9-4CE0-AB82-9541C5EBD03B}" destId="{5E53D115-A28F-4F18-BC1C-392359CBF4C0}" srcOrd="0" destOrd="0" parTransId="{8BD1B5C5-9A45-479D-9F86-99889D48E508}" sibTransId="{DB170C38-C83C-4EB1-8725-3E58F40E503C}"/>
    <dgm:cxn modelId="{A081CD90-C146-4C1F-AF5D-02D68A20DE60}" type="presOf" srcId="{73489BFC-870C-4C50-A44D-0C46F022C3AC}" destId="{12B6E977-CED8-4AC0-B5EE-22DC0D591E59}" srcOrd="0" destOrd="0" presId="urn:microsoft.com/office/officeart/2005/8/layout/bList2"/>
    <dgm:cxn modelId="{F82FAB2D-A173-4F56-B2E2-07FD7E526710}" srcId="{C24AF94F-0400-4F79-860E-87AF453661B1}" destId="{D5F385C1-1F64-440F-8832-29D76768FB53}" srcOrd="0" destOrd="0" parTransId="{4EE75C3D-BFCB-42EC-8960-F8263149F0FD}" sibTransId="{E48FAE6E-DD1E-47E4-B68F-9A73106DF466}"/>
    <dgm:cxn modelId="{58B70C58-6B0C-478C-BDF9-8BEEBEAA75BE}" srcId="{C24AF94F-0400-4F79-860E-87AF453661B1}" destId="{8CA5C895-AD59-4829-AD79-50F7995067C7}" srcOrd="5" destOrd="0" parTransId="{65356906-D511-4007-B67D-F5A969E7571C}" sibTransId="{394659A1-3373-4E5E-B3FC-5E0941D21252}"/>
    <dgm:cxn modelId="{72CC3DA4-2E84-42CC-B45D-C34A49AB9313}" type="presOf" srcId="{47CD436E-1122-446F-AA0E-ACED2BC7A6E5}" destId="{B3C3F4C3-D987-4BA6-8CFD-338AE4E3C55D}" srcOrd="0" destOrd="0" presId="urn:microsoft.com/office/officeart/2005/8/layout/bList2"/>
    <dgm:cxn modelId="{C1DBA85E-2B3A-468F-B722-F3B167721B3D}" srcId="{C24AF94F-0400-4F79-860E-87AF453661B1}" destId="{E84C71EE-3002-48D6-806D-43287C9B89AE}" srcOrd="2" destOrd="0" parTransId="{AFAC3B76-1F8D-49EF-A505-7562CFF82FC7}" sibTransId="{51FC7308-A40D-46CE-B899-239B19C2C1B2}"/>
    <dgm:cxn modelId="{FC1C4AE1-372A-4EB9-8DA4-396333D82709}" type="presOf" srcId="{C877EACD-A9B5-4A9A-A431-588E07FCF271}" destId="{6A7ECE9A-9CF7-42B4-BF52-DCC86DDC8924}" srcOrd="1" destOrd="0" presId="urn:microsoft.com/office/officeart/2005/8/layout/bList2"/>
    <dgm:cxn modelId="{9768F9C7-6442-4061-A2F6-64C2A2949EBF}" srcId="{0063E160-7705-4B29-BC0C-6FEB01BFC705}" destId="{73489BFC-870C-4C50-A44D-0C46F022C3AC}" srcOrd="0" destOrd="0" parTransId="{6B2C664E-9655-466D-BB8E-36730727D2A9}" sibTransId="{0A43EAD6-C2D9-4293-8880-17F4A99A95D8}"/>
    <dgm:cxn modelId="{A4ADB431-8945-49F5-B41C-C3A15E1BDE0D}" type="presOf" srcId="{0CFE1356-F946-4B57-B5EE-ACE286F042DF}" destId="{D3DE5BC7-F3CE-4B44-A535-20DF5A2261FE}" srcOrd="0" destOrd="0" presId="urn:microsoft.com/office/officeart/2005/8/layout/bList2"/>
    <dgm:cxn modelId="{FA8D10B8-E15D-4611-9DDB-F65A6F75D8BA}" srcId="{D5F385C1-1F64-440F-8832-29D76768FB53}" destId="{17621CE0-1A76-438A-8577-92DBC7EB05C7}" srcOrd="0" destOrd="0" parTransId="{D839108B-131A-4902-A34A-AD57823EA608}" sibTransId="{9D6FFB1B-9291-4D53-9A0C-FBB06713144D}"/>
    <dgm:cxn modelId="{6F206297-4756-4434-A346-9277C324CC0F}" type="presOf" srcId="{5E53D115-A28F-4F18-BC1C-392359CBF4C0}" destId="{EDB32EF6-E326-4E1C-B4C5-B98DAAFD88C9}" srcOrd="0" destOrd="0" presId="urn:microsoft.com/office/officeart/2005/8/layout/bList2"/>
    <dgm:cxn modelId="{0B38C0D5-8A49-41AC-89E8-EB4F790A4651}" type="presOf" srcId="{E48FAE6E-DD1E-47E4-B68F-9A73106DF466}" destId="{90F77085-06B2-4CF9-B545-6AB8B4A24B2A}" srcOrd="0" destOrd="0" presId="urn:microsoft.com/office/officeart/2005/8/layout/bList2"/>
    <dgm:cxn modelId="{E75651C0-C69E-4292-96FF-1FD552431E38}" srcId="{DC62DEBE-7058-4D2F-A370-E13844D50F61}" destId="{E1070B86-B29C-43C4-9A2B-9435AB2B87D5}" srcOrd="0" destOrd="0" parTransId="{A06412AB-33C0-4CBD-A1FA-07E7F1C1A296}" sibTransId="{B13FEBB5-8E07-481C-A427-D6CD73A4B033}"/>
    <dgm:cxn modelId="{0BB1ECBC-DF09-4ABC-89F5-110587AD5D30}" type="presOf" srcId="{0B7EBE67-6142-44EB-98E2-F3BBB757074E}" destId="{1B84F3F8-EB73-427A-BCA3-5D35344E31BB}" srcOrd="1" destOrd="0" presId="urn:microsoft.com/office/officeart/2005/8/layout/bList2"/>
    <dgm:cxn modelId="{2D787FD9-9DDB-4720-ADF9-66527627B4F4}" type="presParOf" srcId="{AA1508F6-4710-4C76-97E8-694D173C39EB}" destId="{5C89F240-4B91-4A39-9871-3C893562F47C}" srcOrd="0" destOrd="0" presId="urn:microsoft.com/office/officeart/2005/8/layout/bList2"/>
    <dgm:cxn modelId="{F43880DA-0F18-4F30-8551-2EA4D4775B3A}" type="presParOf" srcId="{5C89F240-4B91-4A39-9871-3C893562F47C}" destId="{6CB42155-8E90-4BB7-BFB1-680927281978}" srcOrd="0" destOrd="0" presId="urn:microsoft.com/office/officeart/2005/8/layout/bList2"/>
    <dgm:cxn modelId="{0793DA5D-3AE4-4DEF-9ADD-66E9916A2AE7}" type="presParOf" srcId="{5C89F240-4B91-4A39-9871-3C893562F47C}" destId="{E4884892-0E10-42EB-AC1F-4BD260FC8F35}" srcOrd="1" destOrd="0" presId="urn:microsoft.com/office/officeart/2005/8/layout/bList2"/>
    <dgm:cxn modelId="{F49F2E3A-9E32-440E-A754-2B6DFCA2972B}" type="presParOf" srcId="{5C89F240-4B91-4A39-9871-3C893562F47C}" destId="{1FA526A8-4684-4D30-9ABF-16236B9706A5}" srcOrd="2" destOrd="0" presId="urn:microsoft.com/office/officeart/2005/8/layout/bList2"/>
    <dgm:cxn modelId="{FA71A6DF-EC3E-4165-A76B-EE29825B00FC}" type="presParOf" srcId="{5C89F240-4B91-4A39-9871-3C893562F47C}" destId="{A394EA4C-1C08-49AF-80B7-F3E6145A9BB6}" srcOrd="3" destOrd="0" presId="urn:microsoft.com/office/officeart/2005/8/layout/bList2"/>
    <dgm:cxn modelId="{ACE46489-BCDD-4AA6-BDD3-EB42612986A4}" type="presParOf" srcId="{AA1508F6-4710-4C76-97E8-694D173C39EB}" destId="{90F77085-06B2-4CF9-B545-6AB8B4A24B2A}" srcOrd="1" destOrd="0" presId="urn:microsoft.com/office/officeart/2005/8/layout/bList2"/>
    <dgm:cxn modelId="{76031FE9-5005-4ADD-B82F-AEEC563883B4}" type="presParOf" srcId="{AA1508F6-4710-4C76-97E8-694D173C39EB}" destId="{CD48C977-D1CD-45AB-AEE6-4CA07A59E877}" srcOrd="2" destOrd="0" presId="urn:microsoft.com/office/officeart/2005/8/layout/bList2"/>
    <dgm:cxn modelId="{7306A34F-1B49-4E8A-B782-0E1CA23496E5}" type="presParOf" srcId="{CD48C977-D1CD-45AB-AEE6-4CA07A59E877}" destId="{417F1B79-9FD8-4F7E-B5FD-A16D8CC55C23}" srcOrd="0" destOrd="0" presId="urn:microsoft.com/office/officeart/2005/8/layout/bList2"/>
    <dgm:cxn modelId="{67E5A933-1634-46D5-ADE2-DFF259C9BAB6}" type="presParOf" srcId="{CD48C977-D1CD-45AB-AEE6-4CA07A59E877}" destId="{7DED3B64-0322-4FAE-826C-C19C961BE1D9}" srcOrd="1" destOrd="0" presId="urn:microsoft.com/office/officeart/2005/8/layout/bList2"/>
    <dgm:cxn modelId="{49384916-E5C7-4555-87A1-0FF08A4C19E3}" type="presParOf" srcId="{CD48C977-D1CD-45AB-AEE6-4CA07A59E877}" destId="{DFACB8EE-286A-414D-A499-690C32BB4770}" srcOrd="2" destOrd="0" presId="urn:microsoft.com/office/officeart/2005/8/layout/bList2"/>
    <dgm:cxn modelId="{5A2719B5-0C39-4802-934D-BE9732ACF1BC}" type="presParOf" srcId="{CD48C977-D1CD-45AB-AEE6-4CA07A59E877}" destId="{9B7E3A5D-89EF-4514-BE6E-F2BF959E4A1D}" srcOrd="3" destOrd="0" presId="urn:microsoft.com/office/officeart/2005/8/layout/bList2"/>
    <dgm:cxn modelId="{13B378D4-4EC2-4ED6-A801-242BDB632DEC}" type="presParOf" srcId="{AA1508F6-4710-4C76-97E8-694D173C39EB}" destId="{52F9941B-DC04-4523-8577-7019B160C83D}" srcOrd="3" destOrd="0" presId="urn:microsoft.com/office/officeart/2005/8/layout/bList2"/>
    <dgm:cxn modelId="{FEE6B2FE-D801-49A6-BE58-8B069C626D70}" type="presParOf" srcId="{AA1508F6-4710-4C76-97E8-694D173C39EB}" destId="{CEEB30FC-685C-4C99-8B27-F3A91EDE1694}" srcOrd="4" destOrd="0" presId="urn:microsoft.com/office/officeart/2005/8/layout/bList2"/>
    <dgm:cxn modelId="{509B82AB-ACA0-4EF6-A857-0E70343E0030}" type="presParOf" srcId="{CEEB30FC-685C-4C99-8B27-F3A91EDE1694}" destId="{B3C3F4C3-D987-4BA6-8CFD-338AE4E3C55D}" srcOrd="0" destOrd="0" presId="urn:microsoft.com/office/officeart/2005/8/layout/bList2"/>
    <dgm:cxn modelId="{E218F1EE-6E2F-4D8C-9966-C4C1D9808830}" type="presParOf" srcId="{CEEB30FC-685C-4C99-8B27-F3A91EDE1694}" destId="{95D87D3A-520D-4D05-ACD5-E2FC3EF03C4C}" srcOrd="1" destOrd="0" presId="urn:microsoft.com/office/officeart/2005/8/layout/bList2"/>
    <dgm:cxn modelId="{899DED56-F42F-45BB-BC59-AFD1FBB70406}" type="presParOf" srcId="{CEEB30FC-685C-4C99-8B27-F3A91EDE1694}" destId="{7EB2668F-419A-4739-8A12-AB1188740E2A}" srcOrd="2" destOrd="0" presId="urn:microsoft.com/office/officeart/2005/8/layout/bList2"/>
    <dgm:cxn modelId="{95828DD0-1FA9-4033-94A6-5F5BB149A51B}" type="presParOf" srcId="{CEEB30FC-685C-4C99-8B27-F3A91EDE1694}" destId="{9435CDF4-95E9-4A44-A601-49B660FD126A}" srcOrd="3" destOrd="0" presId="urn:microsoft.com/office/officeart/2005/8/layout/bList2"/>
    <dgm:cxn modelId="{10F000DF-B844-423A-AB78-84C712F4B43D}" type="presParOf" srcId="{AA1508F6-4710-4C76-97E8-694D173C39EB}" destId="{50DAB1BE-2888-4188-AEC0-01B2D5430A29}" srcOrd="5" destOrd="0" presId="urn:microsoft.com/office/officeart/2005/8/layout/bList2"/>
    <dgm:cxn modelId="{5C385241-3398-4E21-8845-0D46A7906D88}" type="presParOf" srcId="{AA1508F6-4710-4C76-97E8-694D173C39EB}" destId="{BBE7D73C-90FF-4DAD-8C74-BA5B4E943591}" srcOrd="6" destOrd="0" presId="urn:microsoft.com/office/officeart/2005/8/layout/bList2"/>
    <dgm:cxn modelId="{96472E91-5F7E-4E53-AA98-DBDF2E4CA012}" type="presParOf" srcId="{BBE7D73C-90FF-4DAD-8C74-BA5B4E943591}" destId="{5B8D1D48-302D-4364-A1B0-DA1CAF5D569B}" srcOrd="0" destOrd="0" presId="urn:microsoft.com/office/officeart/2005/8/layout/bList2"/>
    <dgm:cxn modelId="{8CB3FCF3-B86E-4B29-8D9C-5B627136B0CB}" type="presParOf" srcId="{BBE7D73C-90FF-4DAD-8C74-BA5B4E943591}" destId="{9E3CEB97-D578-4C85-A959-80782BA2F6EF}" srcOrd="1" destOrd="0" presId="urn:microsoft.com/office/officeart/2005/8/layout/bList2"/>
    <dgm:cxn modelId="{5D67688A-9507-41DA-B917-87FE20E644CF}" type="presParOf" srcId="{BBE7D73C-90FF-4DAD-8C74-BA5B4E943591}" destId="{CBA0CF7A-D372-4434-8CB8-7E39C8B623DE}" srcOrd="2" destOrd="0" presId="urn:microsoft.com/office/officeart/2005/8/layout/bList2"/>
    <dgm:cxn modelId="{2A379200-3982-4D04-8B93-16A1F08E974B}" type="presParOf" srcId="{BBE7D73C-90FF-4DAD-8C74-BA5B4E943591}" destId="{776ADE26-8D2B-4832-8D20-DF1336248895}" srcOrd="3" destOrd="0" presId="urn:microsoft.com/office/officeart/2005/8/layout/bList2"/>
    <dgm:cxn modelId="{DD715233-E96F-42C2-AB84-89A985B54492}" type="presParOf" srcId="{AA1508F6-4710-4C76-97E8-694D173C39EB}" destId="{C8A627B1-0F3F-43EA-AB9F-51BFF6A63618}" srcOrd="7" destOrd="0" presId="urn:microsoft.com/office/officeart/2005/8/layout/bList2"/>
    <dgm:cxn modelId="{29D3E446-AC21-4248-869B-11A2FAFEFFDE}" type="presParOf" srcId="{AA1508F6-4710-4C76-97E8-694D173C39EB}" destId="{B13B1318-6C71-4335-ABD1-F8973052CCF3}" srcOrd="8" destOrd="0" presId="urn:microsoft.com/office/officeart/2005/8/layout/bList2"/>
    <dgm:cxn modelId="{79B1748C-E4D1-4D5B-B8B4-AD9A79909E48}" type="presParOf" srcId="{B13B1318-6C71-4335-ABD1-F8973052CCF3}" destId="{EDB32EF6-E326-4E1C-B4C5-B98DAAFD88C9}" srcOrd="0" destOrd="0" presId="urn:microsoft.com/office/officeart/2005/8/layout/bList2"/>
    <dgm:cxn modelId="{E847B9C7-3C27-4FBD-A1F7-5FE29BC2D969}" type="presParOf" srcId="{B13B1318-6C71-4335-ABD1-F8973052CCF3}" destId="{F1EAC381-E89A-465E-BB18-C30570CAC2C2}" srcOrd="1" destOrd="0" presId="urn:microsoft.com/office/officeart/2005/8/layout/bList2"/>
    <dgm:cxn modelId="{3EF3E5D1-3425-45D4-8AA0-C4708D73B624}" type="presParOf" srcId="{B13B1318-6C71-4335-ABD1-F8973052CCF3}" destId="{C4EE32E7-018B-426D-8CFC-962409906E74}" srcOrd="2" destOrd="0" presId="urn:microsoft.com/office/officeart/2005/8/layout/bList2"/>
    <dgm:cxn modelId="{252D7B21-33BF-4D7B-875A-E958700305D4}" type="presParOf" srcId="{B13B1318-6C71-4335-ABD1-F8973052CCF3}" destId="{87B80C20-F868-4C62-ADC1-91C686347F54}" srcOrd="3" destOrd="0" presId="urn:microsoft.com/office/officeart/2005/8/layout/bList2"/>
    <dgm:cxn modelId="{8795BD5C-6533-4DE0-A686-1004C63897EE}" type="presParOf" srcId="{AA1508F6-4710-4C76-97E8-694D173C39EB}" destId="{529A4D77-2897-4FD8-83B9-EC37B94C40F2}" srcOrd="9" destOrd="0" presId="urn:microsoft.com/office/officeart/2005/8/layout/bList2"/>
    <dgm:cxn modelId="{2B9E8542-6407-4F57-B68E-BDB207230092}" type="presParOf" srcId="{AA1508F6-4710-4C76-97E8-694D173C39EB}" destId="{4D3B4762-FBF6-4890-AF7A-E6CD5366B97D}" srcOrd="10" destOrd="0" presId="urn:microsoft.com/office/officeart/2005/8/layout/bList2"/>
    <dgm:cxn modelId="{D0EBB1A9-A7EF-4D01-82EE-4AD8D1D2BF21}" type="presParOf" srcId="{4D3B4762-FBF6-4890-AF7A-E6CD5366B97D}" destId="{2B533D42-AABD-4E04-A13A-E34BD61BDFC2}" srcOrd="0" destOrd="0" presId="urn:microsoft.com/office/officeart/2005/8/layout/bList2"/>
    <dgm:cxn modelId="{6CCF15F4-9E5A-44E4-9DA7-B08AB501F4FE}" type="presParOf" srcId="{4D3B4762-FBF6-4890-AF7A-E6CD5366B97D}" destId="{A50EF824-1157-4446-B968-7589A8607D7E}" srcOrd="1" destOrd="0" presId="urn:microsoft.com/office/officeart/2005/8/layout/bList2"/>
    <dgm:cxn modelId="{A5F336CD-DF39-4AE5-A1E0-C50D97CFD7DC}" type="presParOf" srcId="{4D3B4762-FBF6-4890-AF7A-E6CD5366B97D}" destId="{8607DFC5-7736-423C-A219-3426AE13545E}" srcOrd="2" destOrd="0" presId="urn:microsoft.com/office/officeart/2005/8/layout/bList2"/>
    <dgm:cxn modelId="{E06419E9-1357-4DFB-99D5-227679A74D62}" type="presParOf" srcId="{4D3B4762-FBF6-4890-AF7A-E6CD5366B97D}" destId="{5BD7DB67-210B-4405-A0E7-38356CF70E2F}" srcOrd="3" destOrd="0" presId="urn:microsoft.com/office/officeart/2005/8/layout/bList2"/>
    <dgm:cxn modelId="{FC94D7CC-45E5-4C84-98E2-0F51AF520B97}" type="presParOf" srcId="{AA1508F6-4710-4C76-97E8-694D173C39EB}" destId="{22CDAA9A-9C10-43AF-8D7D-417B86A598E0}" srcOrd="11" destOrd="0" presId="urn:microsoft.com/office/officeart/2005/8/layout/bList2"/>
    <dgm:cxn modelId="{194DDF2A-0062-4234-AB05-C8F876C4FF21}" type="presParOf" srcId="{AA1508F6-4710-4C76-97E8-694D173C39EB}" destId="{43B6FD7E-3F27-4A44-AA72-08E4B909BF23}" srcOrd="12" destOrd="0" presId="urn:microsoft.com/office/officeart/2005/8/layout/bList2"/>
    <dgm:cxn modelId="{18673D42-97F5-4F97-AC49-62780D77329F}" type="presParOf" srcId="{43B6FD7E-3F27-4A44-AA72-08E4B909BF23}" destId="{BD152224-E9E2-48B5-A348-8A51BE68A90F}" srcOrd="0" destOrd="0" presId="urn:microsoft.com/office/officeart/2005/8/layout/bList2"/>
    <dgm:cxn modelId="{17FE3E39-20B1-4564-B37E-22BDCE8C6A23}" type="presParOf" srcId="{43B6FD7E-3F27-4A44-AA72-08E4B909BF23}" destId="{3063AAD8-2A08-4256-B30E-3CAF655E8358}" srcOrd="1" destOrd="0" presId="urn:microsoft.com/office/officeart/2005/8/layout/bList2"/>
    <dgm:cxn modelId="{31E89213-DCC0-4452-B3B8-F731511B8353}" type="presParOf" srcId="{43B6FD7E-3F27-4A44-AA72-08E4B909BF23}" destId="{6932F34D-7547-47B4-B659-40F0A80C1FF1}" srcOrd="2" destOrd="0" presId="urn:microsoft.com/office/officeart/2005/8/layout/bList2"/>
    <dgm:cxn modelId="{2A580959-0363-4FBE-B521-887B3537F1DF}" type="presParOf" srcId="{43B6FD7E-3F27-4A44-AA72-08E4B909BF23}" destId="{F5AE3E7C-92A6-4D5C-BA78-52A7BFA2157D}" srcOrd="3" destOrd="0" presId="urn:microsoft.com/office/officeart/2005/8/layout/bList2"/>
    <dgm:cxn modelId="{EB405D68-99FA-4338-B0F6-A3A93BD682E0}" type="presParOf" srcId="{AA1508F6-4710-4C76-97E8-694D173C39EB}" destId="{26BA7AA3-4937-4612-8F08-A648EAF9D806}" srcOrd="13" destOrd="0" presId="urn:microsoft.com/office/officeart/2005/8/layout/bList2"/>
    <dgm:cxn modelId="{11C2636C-D846-4782-9AFF-676648C5C14D}" type="presParOf" srcId="{AA1508F6-4710-4C76-97E8-694D173C39EB}" destId="{6E39EC5D-B9B1-445C-A3CB-58AE372B4427}" srcOrd="14" destOrd="0" presId="urn:microsoft.com/office/officeart/2005/8/layout/bList2"/>
    <dgm:cxn modelId="{4C731135-A0DA-4ABA-8DD7-38FF9F8F8B0D}" type="presParOf" srcId="{6E39EC5D-B9B1-445C-A3CB-58AE372B4427}" destId="{BB260C0F-22C5-456A-909D-5216CFD30EEF}" srcOrd="0" destOrd="0" presId="urn:microsoft.com/office/officeart/2005/8/layout/bList2"/>
    <dgm:cxn modelId="{0529A2DF-398D-42FE-8A53-519F72C1BF46}" type="presParOf" srcId="{6E39EC5D-B9B1-445C-A3CB-58AE372B4427}" destId="{5F38D977-8EB2-4D44-AC15-002EE9E24031}" srcOrd="1" destOrd="0" presId="urn:microsoft.com/office/officeart/2005/8/layout/bList2"/>
    <dgm:cxn modelId="{83560633-870C-4EDE-9079-34967AF35813}" type="presParOf" srcId="{6E39EC5D-B9B1-445C-A3CB-58AE372B4427}" destId="{1B84F3F8-EB73-427A-BCA3-5D35344E31BB}" srcOrd="2" destOrd="0" presId="urn:microsoft.com/office/officeart/2005/8/layout/bList2"/>
    <dgm:cxn modelId="{CB7D6668-1448-48F9-B6C3-7FBD0975D477}" type="presParOf" srcId="{6E39EC5D-B9B1-445C-A3CB-58AE372B4427}" destId="{5BAD9635-C583-4EFA-9518-4CF9825E892C}" srcOrd="3" destOrd="0" presId="urn:microsoft.com/office/officeart/2005/8/layout/bList2"/>
    <dgm:cxn modelId="{515FEE43-FE5A-4A95-B00D-7959F1E6EB63}" type="presParOf" srcId="{AA1508F6-4710-4C76-97E8-694D173C39EB}" destId="{03CAA752-1069-4341-A240-FBFDC714E5C5}" srcOrd="15" destOrd="0" presId="urn:microsoft.com/office/officeart/2005/8/layout/bList2"/>
    <dgm:cxn modelId="{CBA211E0-BF2C-4EF5-B87A-BDA0F9CF9BCC}" type="presParOf" srcId="{AA1508F6-4710-4C76-97E8-694D173C39EB}" destId="{38C56DB8-A18B-44A1-BC99-1319C60A3875}" srcOrd="16" destOrd="0" presId="urn:microsoft.com/office/officeart/2005/8/layout/bList2"/>
    <dgm:cxn modelId="{63764D3C-1A84-4C7C-B70C-87375BEF262D}" type="presParOf" srcId="{38C56DB8-A18B-44A1-BC99-1319C60A3875}" destId="{12B6E977-CED8-4AC0-B5EE-22DC0D591E59}" srcOrd="0" destOrd="0" presId="urn:microsoft.com/office/officeart/2005/8/layout/bList2"/>
    <dgm:cxn modelId="{9337079E-DD95-4E77-8087-AC98F04B78CC}" type="presParOf" srcId="{38C56DB8-A18B-44A1-BC99-1319C60A3875}" destId="{D3705345-1C6D-4A64-AB3B-382362FA7E80}" srcOrd="1" destOrd="0" presId="urn:microsoft.com/office/officeart/2005/8/layout/bList2"/>
    <dgm:cxn modelId="{6132D6FF-7A34-45B3-823D-B3E75F717998}" type="presParOf" srcId="{38C56DB8-A18B-44A1-BC99-1319C60A3875}" destId="{2E8BE125-5C6D-4E6E-8F41-8057AEB1D6C5}" srcOrd="2" destOrd="0" presId="urn:microsoft.com/office/officeart/2005/8/layout/bList2"/>
    <dgm:cxn modelId="{1015C1E9-755D-4776-9F3C-36A456F29C8A}" type="presParOf" srcId="{38C56DB8-A18B-44A1-BC99-1319C60A3875}" destId="{4F5DC5A6-1FEE-4C56-8F70-01463BEE3791}" srcOrd="3" destOrd="0" presId="urn:microsoft.com/office/officeart/2005/8/layout/bList2"/>
    <dgm:cxn modelId="{8BB0525D-BD3F-4E4F-AF60-3043235BE289}" type="presParOf" srcId="{AA1508F6-4710-4C76-97E8-694D173C39EB}" destId="{7BEF1AE5-4AC3-4BE8-8396-649DCFF2E796}" srcOrd="17" destOrd="0" presId="urn:microsoft.com/office/officeart/2005/8/layout/bList2"/>
    <dgm:cxn modelId="{05825ADA-2C9C-40BD-86D7-F564B58CBB25}" type="presParOf" srcId="{AA1508F6-4710-4C76-97E8-694D173C39EB}" destId="{A2B5C675-50A8-45D6-A878-38989AA4F221}" srcOrd="18" destOrd="0" presId="urn:microsoft.com/office/officeart/2005/8/layout/bList2"/>
    <dgm:cxn modelId="{F9DBACD7-66F5-475F-880A-F3068AE7CD2A}" type="presParOf" srcId="{A2B5C675-50A8-45D6-A878-38989AA4F221}" destId="{37591D6C-5BAD-42B3-A744-A707F7CA1473}" srcOrd="0" destOrd="0" presId="urn:microsoft.com/office/officeart/2005/8/layout/bList2"/>
    <dgm:cxn modelId="{C46CA433-4C46-45A0-8EC7-9090E7FC1F13}" type="presParOf" srcId="{A2B5C675-50A8-45D6-A878-38989AA4F221}" destId="{64A8FF16-CB23-4632-87AC-1899F11A5B60}" srcOrd="1" destOrd="0" presId="urn:microsoft.com/office/officeart/2005/8/layout/bList2"/>
    <dgm:cxn modelId="{1F343363-2744-45F9-9629-982E52240FA8}" type="presParOf" srcId="{A2B5C675-50A8-45D6-A878-38989AA4F221}" destId="{6A7ECE9A-9CF7-42B4-BF52-DCC86DDC8924}" srcOrd="2" destOrd="0" presId="urn:microsoft.com/office/officeart/2005/8/layout/bList2"/>
    <dgm:cxn modelId="{7449113C-E811-4EF7-A4C1-E3425FAC7DCF}" type="presParOf" srcId="{A2B5C675-50A8-45D6-A878-38989AA4F221}" destId="{E87784CA-8B21-40F5-B2A6-DEA86B8AB5B0}" srcOrd="3" destOrd="0" presId="urn:microsoft.com/office/officeart/2005/8/layout/bList2"/>
    <dgm:cxn modelId="{3BA7E043-DF55-44E5-B4E1-113882F3B017}" type="presParOf" srcId="{AA1508F6-4710-4C76-97E8-694D173C39EB}" destId="{F2B8F4D6-1E48-4AAA-80D2-5523F2D4B26F}" srcOrd="19" destOrd="0" presId="urn:microsoft.com/office/officeart/2005/8/layout/bList2"/>
    <dgm:cxn modelId="{56FA743E-3E54-4C0E-8240-9D2128C3493C}" type="presParOf" srcId="{AA1508F6-4710-4C76-97E8-694D173C39EB}" destId="{49EDF477-CA84-4985-A160-3D851C61C29A}" srcOrd="20" destOrd="0" presId="urn:microsoft.com/office/officeart/2005/8/layout/bList2"/>
    <dgm:cxn modelId="{EB7379CA-631B-412D-9910-F3B764809071}" type="presParOf" srcId="{49EDF477-CA84-4985-A160-3D851C61C29A}" destId="{D3DE5BC7-F3CE-4B44-A535-20DF5A2261FE}" srcOrd="0" destOrd="0" presId="urn:microsoft.com/office/officeart/2005/8/layout/bList2"/>
    <dgm:cxn modelId="{E4588AB8-D696-4C79-BA9F-D966A3FC6C76}" type="presParOf" srcId="{49EDF477-CA84-4985-A160-3D851C61C29A}" destId="{87A62684-7A39-407D-8E08-D11D36368999}" srcOrd="1" destOrd="0" presId="urn:microsoft.com/office/officeart/2005/8/layout/bList2"/>
    <dgm:cxn modelId="{DAB1E11D-9F36-4869-BDC8-4A35C31C9AAB}" type="presParOf" srcId="{49EDF477-CA84-4985-A160-3D851C61C29A}" destId="{4A08958B-3CC9-4152-A721-2D444F41DB4F}" srcOrd="2" destOrd="0" presId="urn:microsoft.com/office/officeart/2005/8/layout/bList2"/>
    <dgm:cxn modelId="{C518515F-8410-485E-8FC1-DE8581814AFA}" type="presParOf" srcId="{49EDF477-CA84-4985-A160-3D851C61C29A}" destId="{D4DD21EA-0E30-4A40-9C96-708285B173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C3FE3-1BF5-4233-ACEA-7A0C9A0BC5D1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167F06-BDF6-46C5-A255-D11BA21CC4A7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Расходы  на осуществление государственных полномочий по  компенсации расходов на оплату  жилых помещений, отопления и освещения педагогическим работникам муниципальных образовательных организаций Тверской области, проживающих и работающих в сельской местности в сумме  </a:t>
          </a:r>
          <a:r>
            <a:rPr lang="ru-RU" sz="1150" b="1" dirty="0" smtClean="0">
              <a:solidFill>
                <a:srgbClr val="000000"/>
              </a:solidFill>
            </a:rPr>
            <a:t>4302,0 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4999CB02-7BAC-417B-BB7F-F352EA974B10}" type="parTrans" cxnId="{B8E7E1B8-0EFC-4E4E-BE12-775D9B0D0A99}">
      <dgm:prSet/>
      <dgm:spPr/>
      <dgm:t>
        <a:bodyPr/>
        <a:lstStyle/>
        <a:p>
          <a:endParaRPr lang="ru-RU"/>
        </a:p>
      </dgm:t>
    </dgm:pt>
    <dgm:pt modelId="{DDB45A00-178F-42CC-977B-1396FF29EFCD}" type="sibTrans" cxnId="{B8E7E1B8-0EFC-4E4E-BE12-775D9B0D0A99}">
      <dgm:prSet/>
      <dgm:spPr/>
      <dgm:t>
        <a:bodyPr/>
        <a:lstStyle/>
        <a:p>
          <a:endParaRPr lang="ru-RU"/>
        </a:p>
      </dgm:t>
    </dgm:pt>
    <dgm:pt modelId="{DA80832A-CC26-421C-8234-18B96920B201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Расходы на обеспечение предоставления жилых помещений детям-сиротам, детям, оставшимся без попечения родителей, лицам из их числа по договорам найма специализированных жилых помещений за счет средств областного и федерального бюджетов в сумме  </a:t>
          </a:r>
          <a:r>
            <a:rPr lang="ru-RU" sz="1150" b="1" dirty="0" smtClean="0">
              <a:solidFill>
                <a:srgbClr val="000000"/>
              </a:solidFill>
            </a:rPr>
            <a:t>3574,9 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28F5F4EA-DEC8-4404-9BA8-9F59D83EF237}" type="parTrans" cxnId="{01F80AED-F44D-4E62-8D3F-5090A61BE58C}">
      <dgm:prSet/>
      <dgm:spPr/>
      <dgm:t>
        <a:bodyPr/>
        <a:lstStyle/>
        <a:p>
          <a:endParaRPr lang="ru-RU"/>
        </a:p>
      </dgm:t>
    </dgm:pt>
    <dgm:pt modelId="{72D1B064-1FBC-4645-A2EA-1FC0A56F81F0}" type="sibTrans" cxnId="{01F80AED-F44D-4E62-8D3F-5090A61BE58C}">
      <dgm:prSet/>
      <dgm:spPr/>
      <dgm:t>
        <a:bodyPr/>
        <a:lstStyle/>
        <a:p>
          <a:endParaRPr lang="ru-RU"/>
        </a:p>
      </dgm:t>
    </dgm:pt>
    <dgm:pt modelId="{F058B2F8-B3BA-4CC6-811E-B4B7BBA302EF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Компенсация части родительской платы за присмотр и уход за ребенком  в муниципальных образовательных организациях и иных образовательных организациях (за исключением государственных образовательных организаций), реализующих образовательную  программу дошкольного образования. в сумме  </a:t>
          </a:r>
          <a:r>
            <a:rPr lang="ru-RU" sz="1150" b="1" dirty="0" smtClean="0">
              <a:solidFill>
                <a:srgbClr val="000000"/>
              </a:solidFill>
            </a:rPr>
            <a:t>3109,9 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3A84627D-35EB-422D-B132-F576BA26A9CF}" type="parTrans" cxnId="{05287F4A-B3F1-471D-888D-53305FEAE863}">
      <dgm:prSet/>
      <dgm:spPr/>
      <dgm:t>
        <a:bodyPr/>
        <a:lstStyle/>
        <a:p>
          <a:endParaRPr lang="ru-RU"/>
        </a:p>
      </dgm:t>
    </dgm:pt>
    <dgm:pt modelId="{7AB688A0-74B3-49C7-A474-372085A9B87F}" type="sibTrans" cxnId="{05287F4A-B3F1-471D-888D-53305FEAE863}">
      <dgm:prSet/>
      <dgm:spPr/>
      <dgm:t>
        <a:bodyPr/>
        <a:lstStyle/>
        <a:p>
          <a:endParaRPr lang="ru-RU"/>
        </a:p>
      </dgm:t>
    </dgm:pt>
    <dgm:pt modelId="{DF68DAB2-178B-4ACD-AEB0-7F8A7C72B562}" type="pres">
      <dgm:prSet presAssocID="{80CC3FE3-1BF5-4233-ACEA-7A0C9A0BC5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A4ABB-4FC4-4DB4-8971-31231C8DD9DD}" type="pres">
      <dgm:prSet presAssocID="{BB167F06-BDF6-46C5-A255-D11BA21CC4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279-6878-4CAF-B277-E4F5F2E3B908}" type="pres">
      <dgm:prSet presAssocID="{DDB45A00-178F-42CC-977B-1396FF29EFCD}" presName="spacer" presStyleCnt="0"/>
      <dgm:spPr/>
    </dgm:pt>
    <dgm:pt modelId="{21B7AD62-0FC5-4E6E-9838-76DFBBD54D08}" type="pres">
      <dgm:prSet presAssocID="{DA80832A-CC26-421C-8234-18B96920B2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93BB1-D2C7-412B-9EC5-11866B7422B7}" type="pres">
      <dgm:prSet presAssocID="{72D1B064-1FBC-4645-A2EA-1FC0A56F81F0}" presName="spacer" presStyleCnt="0"/>
      <dgm:spPr/>
    </dgm:pt>
    <dgm:pt modelId="{7FF586F7-5FC1-4EDC-ADEE-3B7B15FE59C2}" type="pres">
      <dgm:prSet presAssocID="{F058B2F8-B3BA-4CC6-811E-B4B7BBA302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7C19E-A9B4-45BF-B957-E83EFC21AA64}" type="presOf" srcId="{BB167F06-BDF6-46C5-A255-D11BA21CC4A7}" destId="{C93A4ABB-4FC4-4DB4-8971-31231C8DD9DD}" srcOrd="0" destOrd="0" presId="urn:microsoft.com/office/officeart/2005/8/layout/vList2"/>
    <dgm:cxn modelId="{B8E7E1B8-0EFC-4E4E-BE12-775D9B0D0A99}" srcId="{80CC3FE3-1BF5-4233-ACEA-7A0C9A0BC5D1}" destId="{BB167F06-BDF6-46C5-A255-D11BA21CC4A7}" srcOrd="0" destOrd="0" parTransId="{4999CB02-7BAC-417B-BB7F-F352EA974B10}" sibTransId="{DDB45A00-178F-42CC-977B-1396FF29EFCD}"/>
    <dgm:cxn modelId="{17B0C48A-2559-4AD7-96E8-F27375945F0E}" type="presOf" srcId="{80CC3FE3-1BF5-4233-ACEA-7A0C9A0BC5D1}" destId="{DF68DAB2-178B-4ACD-AEB0-7F8A7C72B562}" srcOrd="0" destOrd="0" presId="urn:microsoft.com/office/officeart/2005/8/layout/vList2"/>
    <dgm:cxn modelId="{05287F4A-B3F1-471D-888D-53305FEAE863}" srcId="{80CC3FE3-1BF5-4233-ACEA-7A0C9A0BC5D1}" destId="{F058B2F8-B3BA-4CC6-811E-B4B7BBA302EF}" srcOrd="2" destOrd="0" parTransId="{3A84627D-35EB-422D-B132-F576BA26A9CF}" sibTransId="{7AB688A0-74B3-49C7-A474-372085A9B87F}"/>
    <dgm:cxn modelId="{E5FC6070-1A69-4E79-8806-C7DE2C2DCB1A}" type="presOf" srcId="{DA80832A-CC26-421C-8234-18B96920B201}" destId="{21B7AD62-0FC5-4E6E-9838-76DFBBD54D08}" srcOrd="0" destOrd="0" presId="urn:microsoft.com/office/officeart/2005/8/layout/vList2"/>
    <dgm:cxn modelId="{01F80AED-F44D-4E62-8D3F-5090A61BE58C}" srcId="{80CC3FE3-1BF5-4233-ACEA-7A0C9A0BC5D1}" destId="{DA80832A-CC26-421C-8234-18B96920B201}" srcOrd="1" destOrd="0" parTransId="{28F5F4EA-DEC8-4404-9BA8-9F59D83EF237}" sibTransId="{72D1B064-1FBC-4645-A2EA-1FC0A56F81F0}"/>
    <dgm:cxn modelId="{FD2AE11C-6AAC-4ACF-BAAA-E100C0A57C89}" type="presOf" srcId="{F058B2F8-B3BA-4CC6-811E-B4B7BBA302EF}" destId="{7FF586F7-5FC1-4EDC-ADEE-3B7B15FE59C2}" srcOrd="0" destOrd="0" presId="urn:microsoft.com/office/officeart/2005/8/layout/vList2"/>
    <dgm:cxn modelId="{003C996F-A626-4363-AFA7-E9AD108EE8A7}" type="presParOf" srcId="{DF68DAB2-178B-4ACD-AEB0-7F8A7C72B562}" destId="{C93A4ABB-4FC4-4DB4-8971-31231C8DD9DD}" srcOrd="0" destOrd="0" presId="urn:microsoft.com/office/officeart/2005/8/layout/vList2"/>
    <dgm:cxn modelId="{A0436283-DDFF-43F1-A055-B69D6EFF87E3}" type="presParOf" srcId="{DF68DAB2-178B-4ACD-AEB0-7F8A7C72B562}" destId="{83605279-6878-4CAF-B277-E4F5F2E3B908}" srcOrd="1" destOrd="0" presId="urn:microsoft.com/office/officeart/2005/8/layout/vList2"/>
    <dgm:cxn modelId="{25814121-F7DC-4517-9445-142A740E264B}" type="presParOf" srcId="{DF68DAB2-178B-4ACD-AEB0-7F8A7C72B562}" destId="{21B7AD62-0FC5-4E6E-9838-76DFBBD54D08}" srcOrd="2" destOrd="0" presId="urn:microsoft.com/office/officeart/2005/8/layout/vList2"/>
    <dgm:cxn modelId="{66317294-F2DE-4204-91F2-5FF6C998C276}" type="presParOf" srcId="{DF68DAB2-178B-4ACD-AEB0-7F8A7C72B562}" destId="{EA593BB1-D2C7-412B-9EC5-11866B7422B7}" srcOrd="3" destOrd="0" presId="urn:microsoft.com/office/officeart/2005/8/layout/vList2"/>
    <dgm:cxn modelId="{E5EB2DB8-E374-4358-B8B2-53D6AC8B875E}" type="presParOf" srcId="{DF68DAB2-178B-4ACD-AEB0-7F8A7C72B562}" destId="{7FF586F7-5FC1-4EDC-ADEE-3B7B15FE59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36BAE8-042B-4AA8-B2CC-7275E995DD93}" type="doc">
      <dgm:prSet loTypeId="urn:microsoft.com/office/officeart/2005/8/layout/l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6519A1E-E77F-4C43-AB64-3F8EF3BB9202}">
      <dgm:prSet custT="1"/>
      <dgm:spPr/>
      <dgm:t>
        <a:bodyPr/>
        <a:lstStyle/>
        <a:p>
          <a:pPr rtl="0"/>
          <a:r>
            <a:rPr lang="ru-RU" sz="740" b="1" dirty="0" smtClean="0"/>
            <a:t>За счёт межбюджетных трансфертов из областного и федерального бюджетов</a:t>
          </a:r>
          <a:endParaRPr lang="ru-RU" sz="740" b="1" dirty="0"/>
        </a:p>
      </dgm:t>
    </dgm:pt>
    <dgm:pt modelId="{D311A288-AAE8-4756-82F8-B53FFD7B5DB3}" type="parTrans" cxnId="{880D35E9-5512-4888-BE24-84CFA5DB4668}">
      <dgm:prSet/>
      <dgm:spPr/>
      <dgm:t>
        <a:bodyPr/>
        <a:lstStyle/>
        <a:p>
          <a:endParaRPr lang="ru-RU"/>
        </a:p>
      </dgm:t>
    </dgm:pt>
    <dgm:pt modelId="{B14FE88D-C329-49EF-9CAA-3CDCE9C55F3C}" type="sibTrans" cxnId="{880D35E9-5512-4888-BE24-84CFA5DB4668}">
      <dgm:prSet/>
      <dgm:spPr/>
      <dgm:t>
        <a:bodyPr/>
        <a:lstStyle/>
        <a:p>
          <a:endParaRPr lang="ru-RU"/>
        </a:p>
      </dgm:t>
    </dgm:pt>
    <dgm:pt modelId="{5694F1CD-28C0-454A-81EF-A4E5F3B08E58}" type="pres">
      <dgm:prSet presAssocID="{9D36BAE8-042B-4AA8-B2CC-7275E995DD9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2969E4-5487-4B85-869D-BA65222D40C7}" type="pres">
      <dgm:prSet presAssocID="{86519A1E-E77F-4C43-AB64-3F8EF3BB9202}" presName="horFlow" presStyleCnt="0"/>
      <dgm:spPr/>
    </dgm:pt>
    <dgm:pt modelId="{FB02CEA4-8348-43CC-9AE7-3B65B46DF796}" type="pres">
      <dgm:prSet presAssocID="{86519A1E-E77F-4C43-AB64-3F8EF3BB9202}" presName="bigChev" presStyleLbl="node1" presStyleIdx="0" presStyleCnt="1" custScaleY="145306"/>
      <dgm:spPr/>
      <dgm:t>
        <a:bodyPr/>
        <a:lstStyle/>
        <a:p>
          <a:endParaRPr lang="ru-RU"/>
        </a:p>
      </dgm:t>
    </dgm:pt>
  </dgm:ptLst>
  <dgm:cxnLst>
    <dgm:cxn modelId="{CCD34E88-72D2-492E-ABF8-97C7D533DC17}" type="presOf" srcId="{9D36BAE8-042B-4AA8-B2CC-7275E995DD93}" destId="{5694F1CD-28C0-454A-81EF-A4E5F3B08E58}" srcOrd="0" destOrd="0" presId="urn:microsoft.com/office/officeart/2005/8/layout/lProcess3"/>
    <dgm:cxn modelId="{880D35E9-5512-4888-BE24-84CFA5DB4668}" srcId="{9D36BAE8-042B-4AA8-B2CC-7275E995DD93}" destId="{86519A1E-E77F-4C43-AB64-3F8EF3BB9202}" srcOrd="0" destOrd="0" parTransId="{D311A288-AAE8-4756-82F8-B53FFD7B5DB3}" sibTransId="{B14FE88D-C329-49EF-9CAA-3CDCE9C55F3C}"/>
    <dgm:cxn modelId="{29C4D173-8961-4F80-A532-B617DEE4F720}" type="presOf" srcId="{86519A1E-E77F-4C43-AB64-3F8EF3BB9202}" destId="{FB02CEA4-8348-43CC-9AE7-3B65B46DF796}" srcOrd="0" destOrd="0" presId="urn:microsoft.com/office/officeart/2005/8/layout/lProcess3"/>
    <dgm:cxn modelId="{0CA2978A-6CC8-445E-B3BE-EBEE5840072E}" type="presParOf" srcId="{5694F1CD-28C0-454A-81EF-A4E5F3B08E58}" destId="{402969E4-5487-4B85-869D-BA65222D40C7}" srcOrd="0" destOrd="0" presId="urn:microsoft.com/office/officeart/2005/8/layout/lProcess3"/>
    <dgm:cxn modelId="{B5A22EF8-891C-4D58-9056-2D1ABB54DE29}" type="presParOf" srcId="{402969E4-5487-4B85-869D-BA65222D40C7}" destId="{FB02CEA4-8348-43CC-9AE7-3B65B46DF79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034D65-37DE-4ED8-B8B4-C0E5BA0899B5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</dgm:pt>
    <dgm:pt modelId="{F0BB6883-919D-4091-A58F-053CC8111E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2022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5584,1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F3BC48A7-58A6-463B-814E-E299453A54D2}" type="parTrans" cxnId="{402D35B8-FF42-4FDC-9F93-2AAD87212D10}">
      <dgm:prSet/>
      <dgm:spPr/>
      <dgm:t>
        <a:bodyPr/>
        <a:lstStyle/>
        <a:p>
          <a:endParaRPr lang="ru-RU"/>
        </a:p>
      </dgm:t>
    </dgm:pt>
    <dgm:pt modelId="{A80D955C-7613-4B28-9BFD-3FC87BD6D3A6}" type="sibTrans" cxnId="{402D35B8-FF42-4FDC-9F93-2AAD87212D10}">
      <dgm:prSet/>
      <dgm:spPr/>
      <dgm:t>
        <a:bodyPr/>
        <a:lstStyle/>
        <a:p>
          <a:endParaRPr lang="ru-RU"/>
        </a:p>
      </dgm:t>
    </dgm:pt>
    <dgm:pt modelId="{6D4C6021-63AB-4303-A081-7AB85AB949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4844,1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833DB26D-24D3-4851-B972-8C775B833542}" type="parTrans" cxnId="{F1301D77-9924-4E5F-B6B9-27CD532D73F3}">
      <dgm:prSet/>
      <dgm:spPr/>
      <dgm:t>
        <a:bodyPr/>
        <a:lstStyle/>
        <a:p>
          <a:endParaRPr lang="ru-RU"/>
        </a:p>
      </dgm:t>
    </dgm:pt>
    <dgm:pt modelId="{18580B7E-3F5F-4A6F-A060-CB980FAFA3E5}" type="sibTrans" cxnId="{F1301D77-9924-4E5F-B6B9-27CD532D73F3}">
      <dgm:prSet/>
      <dgm:spPr/>
      <dgm:t>
        <a:bodyPr/>
        <a:lstStyle/>
        <a:p>
          <a:endParaRPr lang="ru-RU"/>
        </a:p>
      </dgm:t>
    </dgm:pt>
    <dgm:pt modelId="{4751FF6C-EB55-4538-8855-DC085F41F0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740,0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B9F6ABC0-F92D-40D9-A2AD-9EF9ACFE2561}" type="parTrans" cxnId="{CA608FD2-6CD8-4C58-BBA0-19D8F46E9663}">
      <dgm:prSet/>
      <dgm:spPr/>
      <dgm:t>
        <a:bodyPr/>
        <a:lstStyle/>
        <a:p>
          <a:endParaRPr lang="ru-RU"/>
        </a:p>
      </dgm:t>
    </dgm:pt>
    <dgm:pt modelId="{190AD18A-776E-469E-8E48-00073BAA9802}" type="sibTrans" cxnId="{CA608FD2-6CD8-4C58-BBA0-19D8F46E9663}">
      <dgm:prSet/>
      <dgm:spPr/>
      <dgm:t>
        <a:bodyPr/>
        <a:lstStyle/>
        <a:p>
          <a:endParaRPr lang="ru-RU"/>
        </a:p>
      </dgm:t>
    </dgm:pt>
    <dgm:pt modelId="{8A6158F0-E4D5-478D-9590-3050DD046790}" type="pres">
      <dgm:prSet presAssocID="{B2034D65-37DE-4ED8-B8B4-C0E5BA0899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24636C-6EF6-41B4-8EF6-8AB3A10826B5}" type="pres">
      <dgm:prSet presAssocID="{F0BB6883-919D-4091-A58F-053CC8111ED2}" presName="hierRoot1" presStyleCnt="0">
        <dgm:presLayoutVars>
          <dgm:hierBranch/>
        </dgm:presLayoutVars>
      </dgm:prSet>
      <dgm:spPr/>
    </dgm:pt>
    <dgm:pt modelId="{284A1F04-B10C-409F-87CD-38BF14DC92A1}" type="pres">
      <dgm:prSet presAssocID="{F0BB6883-919D-4091-A58F-053CC8111ED2}" presName="rootComposite1" presStyleCnt="0"/>
      <dgm:spPr/>
    </dgm:pt>
    <dgm:pt modelId="{35765002-5D01-4BAF-B43F-4A2282BEE5FB}" type="pres">
      <dgm:prSet presAssocID="{F0BB6883-919D-4091-A58F-053CC8111ED2}" presName="rootText1" presStyleLbl="node0" presStyleIdx="0" presStyleCnt="1" custScaleX="159940" custScaleY="108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D0E067-C8E4-47EE-B069-E9931DD74DA0}" type="pres">
      <dgm:prSet presAssocID="{F0BB6883-919D-4091-A58F-053CC8111ED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3C2CCB-84DC-4179-B742-60F380038680}" type="pres">
      <dgm:prSet presAssocID="{F0BB6883-919D-4091-A58F-053CC8111ED2}" presName="hierChild2" presStyleCnt="0"/>
      <dgm:spPr/>
    </dgm:pt>
    <dgm:pt modelId="{8B21511F-C05F-44DA-A46A-8F83789AB044}" type="pres">
      <dgm:prSet presAssocID="{833DB26D-24D3-4851-B972-8C775B833542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7F67260-8269-4B9B-8CA7-85FC37EBCD06}" type="pres">
      <dgm:prSet presAssocID="{6D4C6021-63AB-4303-A081-7AB85AB94912}" presName="hierRoot2" presStyleCnt="0">
        <dgm:presLayoutVars>
          <dgm:hierBranch/>
        </dgm:presLayoutVars>
      </dgm:prSet>
      <dgm:spPr/>
    </dgm:pt>
    <dgm:pt modelId="{E8935576-0011-4480-AED0-C05283BEA32B}" type="pres">
      <dgm:prSet presAssocID="{6D4C6021-63AB-4303-A081-7AB85AB94912}" presName="rootComposite" presStyleCnt="0"/>
      <dgm:spPr/>
    </dgm:pt>
    <dgm:pt modelId="{738CEF90-7F0F-4AFC-A0C6-43AD8684FFA8}" type="pres">
      <dgm:prSet presAssocID="{6D4C6021-63AB-4303-A081-7AB85AB9491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B4EB2-D14D-4C3E-BDF2-89F1677EDAF6}" type="pres">
      <dgm:prSet presAssocID="{6D4C6021-63AB-4303-A081-7AB85AB94912}" presName="rootConnector" presStyleLbl="node2" presStyleIdx="0" presStyleCnt="2"/>
      <dgm:spPr/>
      <dgm:t>
        <a:bodyPr/>
        <a:lstStyle/>
        <a:p>
          <a:endParaRPr lang="ru-RU"/>
        </a:p>
      </dgm:t>
    </dgm:pt>
    <dgm:pt modelId="{14FEAE4A-5345-4360-8A2A-3DC769141D54}" type="pres">
      <dgm:prSet presAssocID="{6D4C6021-63AB-4303-A081-7AB85AB94912}" presName="hierChild4" presStyleCnt="0"/>
      <dgm:spPr/>
    </dgm:pt>
    <dgm:pt modelId="{2702D678-000D-4249-8EC8-FB26B9FEED69}" type="pres">
      <dgm:prSet presAssocID="{6D4C6021-63AB-4303-A081-7AB85AB94912}" presName="hierChild5" presStyleCnt="0"/>
      <dgm:spPr/>
    </dgm:pt>
    <dgm:pt modelId="{16D25D74-FD20-4490-8A72-F655D586810B}" type="pres">
      <dgm:prSet presAssocID="{B9F6ABC0-F92D-40D9-A2AD-9EF9ACFE2561}" presName="Name35" presStyleLbl="parChTrans1D2" presStyleIdx="1" presStyleCnt="2"/>
      <dgm:spPr/>
      <dgm:t>
        <a:bodyPr/>
        <a:lstStyle/>
        <a:p>
          <a:endParaRPr lang="ru-RU"/>
        </a:p>
      </dgm:t>
    </dgm:pt>
    <dgm:pt modelId="{DB238C46-A972-4F22-BD60-D09DE73C7A54}" type="pres">
      <dgm:prSet presAssocID="{4751FF6C-EB55-4538-8855-DC085F41F042}" presName="hierRoot2" presStyleCnt="0">
        <dgm:presLayoutVars>
          <dgm:hierBranch/>
        </dgm:presLayoutVars>
      </dgm:prSet>
      <dgm:spPr/>
    </dgm:pt>
    <dgm:pt modelId="{B7DC43AE-FE2B-49F6-918E-6F266730B071}" type="pres">
      <dgm:prSet presAssocID="{4751FF6C-EB55-4538-8855-DC085F41F042}" presName="rootComposite" presStyleCnt="0"/>
      <dgm:spPr/>
    </dgm:pt>
    <dgm:pt modelId="{623B8949-4B92-467D-B7F7-DC9342469C17}" type="pres">
      <dgm:prSet presAssocID="{4751FF6C-EB55-4538-8855-DC085F41F04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E923BE-B029-423F-9C89-3F9A37CA4553}" type="pres">
      <dgm:prSet presAssocID="{4751FF6C-EB55-4538-8855-DC085F41F042}" presName="rootConnector" presStyleLbl="node2" presStyleIdx="1" presStyleCnt="2"/>
      <dgm:spPr/>
      <dgm:t>
        <a:bodyPr/>
        <a:lstStyle/>
        <a:p>
          <a:endParaRPr lang="ru-RU"/>
        </a:p>
      </dgm:t>
    </dgm:pt>
    <dgm:pt modelId="{CD79C9E0-1B6E-4CF4-816F-BC824D6571E0}" type="pres">
      <dgm:prSet presAssocID="{4751FF6C-EB55-4538-8855-DC085F41F042}" presName="hierChild4" presStyleCnt="0"/>
      <dgm:spPr/>
    </dgm:pt>
    <dgm:pt modelId="{DC6A5A67-2B46-4613-AA9F-B3185DB0110A}" type="pres">
      <dgm:prSet presAssocID="{4751FF6C-EB55-4538-8855-DC085F41F042}" presName="hierChild5" presStyleCnt="0"/>
      <dgm:spPr/>
    </dgm:pt>
    <dgm:pt modelId="{F9CF5A1E-00F2-4F81-9928-A57848080ED2}" type="pres">
      <dgm:prSet presAssocID="{F0BB6883-919D-4091-A58F-053CC8111ED2}" presName="hierChild3" presStyleCnt="0"/>
      <dgm:spPr/>
    </dgm:pt>
  </dgm:ptLst>
  <dgm:cxnLst>
    <dgm:cxn modelId="{F1301D77-9924-4E5F-B6B9-27CD532D73F3}" srcId="{F0BB6883-919D-4091-A58F-053CC8111ED2}" destId="{6D4C6021-63AB-4303-A081-7AB85AB94912}" srcOrd="0" destOrd="0" parTransId="{833DB26D-24D3-4851-B972-8C775B833542}" sibTransId="{18580B7E-3F5F-4A6F-A060-CB980FAFA3E5}"/>
    <dgm:cxn modelId="{402D35B8-FF42-4FDC-9F93-2AAD87212D10}" srcId="{B2034D65-37DE-4ED8-B8B4-C0E5BA0899B5}" destId="{F0BB6883-919D-4091-A58F-053CC8111ED2}" srcOrd="0" destOrd="0" parTransId="{F3BC48A7-58A6-463B-814E-E299453A54D2}" sibTransId="{A80D955C-7613-4B28-9BFD-3FC87BD6D3A6}"/>
    <dgm:cxn modelId="{23DE1C0E-3ED6-47C8-8568-1CB220D4D395}" type="presOf" srcId="{833DB26D-24D3-4851-B972-8C775B833542}" destId="{8B21511F-C05F-44DA-A46A-8F83789AB044}" srcOrd="0" destOrd="0" presId="urn:microsoft.com/office/officeart/2005/8/layout/orgChart1"/>
    <dgm:cxn modelId="{3192B17F-2EC7-4291-A822-0AC667748AC0}" type="presOf" srcId="{B2034D65-37DE-4ED8-B8B4-C0E5BA0899B5}" destId="{8A6158F0-E4D5-478D-9590-3050DD046790}" srcOrd="0" destOrd="0" presId="urn:microsoft.com/office/officeart/2005/8/layout/orgChart1"/>
    <dgm:cxn modelId="{06DC997F-8BF5-42ED-81A7-B36E6A475F85}" type="presOf" srcId="{4751FF6C-EB55-4538-8855-DC085F41F042}" destId="{4AE923BE-B029-423F-9C89-3F9A37CA4553}" srcOrd="1" destOrd="0" presId="urn:microsoft.com/office/officeart/2005/8/layout/orgChart1"/>
    <dgm:cxn modelId="{2C94CF0A-CA1E-41F3-AF08-0E8C7E203646}" type="presOf" srcId="{B9F6ABC0-F92D-40D9-A2AD-9EF9ACFE2561}" destId="{16D25D74-FD20-4490-8A72-F655D586810B}" srcOrd="0" destOrd="0" presId="urn:microsoft.com/office/officeart/2005/8/layout/orgChart1"/>
    <dgm:cxn modelId="{5F6D97A8-C39C-46B7-8A61-7EA45C6CCB3F}" type="presOf" srcId="{4751FF6C-EB55-4538-8855-DC085F41F042}" destId="{623B8949-4B92-467D-B7F7-DC9342469C17}" srcOrd="0" destOrd="0" presId="urn:microsoft.com/office/officeart/2005/8/layout/orgChart1"/>
    <dgm:cxn modelId="{C17493BF-D6AA-4989-B9F4-CE2103392851}" type="presOf" srcId="{6D4C6021-63AB-4303-A081-7AB85AB94912}" destId="{738CEF90-7F0F-4AFC-A0C6-43AD8684FFA8}" srcOrd="0" destOrd="0" presId="urn:microsoft.com/office/officeart/2005/8/layout/orgChart1"/>
    <dgm:cxn modelId="{DEEDE00B-8F6A-469C-8FA9-CCE49C2DED76}" type="presOf" srcId="{6D4C6021-63AB-4303-A081-7AB85AB94912}" destId="{47BB4EB2-D14D-4C3E-BDF2-89F1677EDAF6}" srcOrd="1" destOrd="0" presId="urn:microsoft.com/office/officeart/2005/8/layout/orgChart1"/>
    <dgm:cxn modelId="{CA608FD2-6CD8-4C58-BBA0-19D8F46E9663}" srcId="{F0BB6883-919D-4091-A58F-053CC8111ED2}" destId="{4751FF6C-EB55-4538-8855-DC085F41F042}" srcOrd="1" destOrd="0" parTransId="{B9F6ABC0-F92D-40D9-A2AD-9EF9ACFE2561}" sibTransId="{190AD18A-776E-469E-8E48-00073BAA9802}"/>
    <dgm:cxn modelId="{DF44F4E0-10FB-47D0-9E69-184EE991A2AC}" type="presOf" srcId="{F0BB6883-919D-4091-A58F-053CC8111ED2}" destId="{E0D0E067-C8E4-47EE-B069-E9931DD74DA0}" srcOrd="1" destOrd="0" presId="urn:microsoft.com/office/officeart/2005/8/layout/orgChart1"/>
    <dgm:cxn modelId="{D38D5DBB-7CC6-415D-AE6F-1EE80CC5CB00}" type="presOf" srcId="{F0BB6883-919D-4091-A58F-053CC8111ED2}" destId="{35765002-5D01-4BAF-B43F-4A2282BEE5FB}" srcOrd="0" destOrd="0" presId="urn:microsoft.com/office/officeart/2005/8/layout/orgChart1"/>
    <dgm:cxn modelId="{47F89C69-A27E-4AB9-B4AE-6C1B8CF6D550}" type="presParOf" srcId="{8A6158F0-E4D5-478D-9590-3050DD046790}" destId="{B424636C-6EF6-41B4-8EF6-8AB3A10826B5}" srcOrd="0" destOrd="0" presId="urn:microsoft.com/office/officeart/2005/8/layout/orgChart1"/>
    <dgm:cxn modelId="{901588EB-535B-4122-9BF3-515B851C0945}" type="presParOf" srcId="{B424636C-6EF6-41B4-8EF6-8AB3A10826B5}" destId="{284A1F04-B10C-409F-87CD-38BF14DC92A1}" srcOrd="0" destOrd="0" presId="urn:microsoft.com/office/officeart/2005/8/layout/orgChart1"/>
    <dgm:cxn modelId="{2E58E542-1478-4EAF-90D8-D6B974C58322}" type="presParOf" srcId="{284A1F04-B10C-409F-87CD-38BF14DC92A1}" destId="{35765002-5D01-4BAF-B43F-4A2282BEE5FB}" srcOrd="0" destOrd="0" presId="urn:microsoft.com/office/officeart/2005/8/layout/orgChart1"/>
    <dgm:cxn modelId="{E8C821B9-B7EB-4DEA-8941-D5B3A78B2C8E}" type="presParOf" srcId="{284A1F04-B10C-409F-87CD-38BF14DC92A1}" destId="{E0D0E067-C8E4-47EE-B069-E9931DD74DA0}" srcOrd="1" destOrd="0" presId="urn:microsoft.com/office/officeart/2005/8/layout/orgChart1"/>
    <dgm:cxn modelId="{F10F5C43-A392-4961-AD11-BCB825F2BFF8}" type="presParOf" srcId="{B424636C-6EF6-41B4-8EF6-8AB3A10826B5}" destId="{5B3C2CCB-84DC-4179-B742-60F380038680}" srcOrd="1" destOrd="0" presId="urn:microsoft.com/office/officeart/2005/8/layout/orgChart1"/>
    <dgm:cxn modelId="{FF4B26B6-4DEE-4600-AF03-E94E6F5327C7}" type="presParOf" srcId="{5B3C2CCB-84DC-4179-B742-60F380038680}" destId="{8B21511F-C05F-44DA-A46A-8F83789AB044}" srcOrd="0" destOrd="0" presId="urn:microsoft.com/office/officeart/2005/8/layout/orgChart1"/>
    <dgm:cxn modelId="{4BCF464A-8BF6-4D89-863A-3422D1CCB303}" type="presParOf" srcId="{5B3C2CCB-84DC-4179-B742-60F380038680}" destId="{37F67260-8269-4B9B-8CA7-85FC37EBCD06}" srcOrd="1" destOrd="0" presId="urn:microsoft.com/office/officeart/2005/8/layout/orgChart1"/>
    <dgm:cxn modelId="{F8A5747B-9973-483A-8825-057177027136}" type="presParOf" srcId="{37F67260-8269-4B9B-8CA7-85FC37EBCD06}" destId="{E8935576-0011-4480-AED0-C05283BEA32B}" srcOrd="0" destOrd="0" presId="urn:microsoft.com/office/officeart/2005/8/layout/orgChart1"/>
    <dgm:cxn modelId="{FEC85572-DB8C-4AA0-885C-B4784A6A0C33}" type="presParOf" srcId="{E8935576-0011-4480-AED0-C05283BEA32B}" destId="{738CEF90-7F0F-4AFC-A0C6-43AD8684FFA8}" srcOrd="0" destOrd="0" presId="urn:microsoft.com/office/officeart/2005/8/layout/orgChart1"/>
    <dgm:cxn modelId="{4DFC3EC0-5581-46AD-8D3F-5B82BA96DD3F}" type="presParOf" srcId="{E8935576-0011-4480-AED0-C05283BEA32B}" destId="{47BB4EB2-D14D-4C3E-BDF2-89F1677EDAF6}" srcOrd="1" destOrd="0" presId="urn:microsoft.com/office/officeart/2005/8/layout/orgChart1"/>
    <dgm:cxn modelId="{3EEB53B9-21F6-4D67-B34C-3D05EE4EBD88}" type="presParOf" srcId="{37F67260-8269-4B9B-8CA7-85FC37EBCD06}" destId="{14FEAE4A-5345-4360-8A2A-3DC769141D54}" srcOrd="1" destOrd="0" presId="urn:microsoft.com/office/officeart/2005/8/layout/orgChart1"/>
    <dgm:cxn modelId="{898351D8-3E8A-4C00-9663-5789431F62D4}" type="presParOf" srcId="{37F67260-8269-4B9B-8CA7-85FC37EBCD06}" destId="{2702D678-000D-4249-8EC8-FB26B9FEED69}" srcOrd="2" destOrd="0" presId="urn:microsoft.com/office/officeart/2005/8/layout/orgChart1"/>
    <dgm:cxn modelId="{051D1C0E-9140-4CFB-8ED1-7FE6C42B2A8A}" type="presParOf" srcId="{5B3C2CCB-84DC-4179-B742-60F380038680}" destId="{16D25D74-FD20-4490-8A72-F655D586810B}" srcOrd="2" destOrd="0" presId="urn:microsoft.com/office/officeart/2005/8/layout/orgChart1"/>
    <dgm:cxn modelId="{EB6671F6-DDC1-493F-98E2-0671FD220933}" type="presParOf" srcId="{5B3C2CCB-84DC-4179-B742-60F380038680}" destId="{DB238C46-A972-4F22-BD60-D09DE73C7A54}" srcOrd="3" destOrd="0" presId="urn:microsoft.com/office/officeart/2005/8/layout/orgChart1"/>
    <dgm:cxn modelId="{B44AD1A0-429F-4BBC-AF5D-36F3A5B28653}" type="presParOf" srcId="{DB238C46-A972-4F22-BD60-D09DE73C7A54}" destId="{B7DC43AE-FE2B-49F6-918E-6F266730B071}" srcOrd="0" destOrd="0" presId="urn:microsoft.com/office/officeart/2005/8/layout/orgChart1"/>
    <dgm:cxn modelId="{07F79C66-AB46-4EA7-9140-A3077454D38C}" type="presParOf" srcId="{B7DC43AE-FE2B-49F6-918E-6F266730B071}" destId="{623B8949-4B92-467D-B7F7-DC9342469C17}" srcOrd="0" destOrd="0" presId="urn:microsoft.com/office/officeart/2005/8/layout/orgChart1"/>
    <dgm:cxn modelId="{02CD7B53-601A-438E-A2AA-317DBE89F760}" type="presParOf" srcId="{B7DC43AE-FE2B-49F6-918E-6F266730B071}" destId="{4AE923BE-B029-423F-9C89-3F9A37CA4553}" srcOrd="1" destOrd="0" presId="urn:microsoft.com/office/officeart/2005/8/layout/orgChart1"/>
    <dgm:cxn modelId="{A2788719-FF3F-4D04-8B66-03EF95B45C0D}" type="presParOf" srcId="{DB238C46-A972-4F22-BD60-D09DE73C7A54}" destId="{CD79C9E0-1B6E-4CF4-816F-BC824D6571E0}" srcOrd="1" destOrd="0" presId="urn:microsoft.com/office/officeart/2005/8/layout/orgChart1"/>
    <dgm:cxn modelId="{1719EB47-E789-49E5-8A0E-953BE685C0D2}" type="presParOf" srcId="{DB238C46-A972-4F22-BD60-D09DE73C7A54}" destId="{DC6A5A67-2B46-4613-AA9F-B3185DB0110A}" srcOrd="2" destOrd="0" presId="urn:microsoft.com/office/officeart/2005/8/layout/orgChart1"/>
    <dgm:cxn modelId="{195B244E-F797-4916-852E-1F42BDFF1916}" type="presParOf" srcId="{B424636C-6EF6-41B4-8EF6-8AB3A10826B5}" destId="{F9CF5A1E-00F2-4F81-9928-A57848080E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A94E25-EF99-4052-9C74-3F6DDFB90998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550834BF-D4BB-490D-B39A-9DA6717E97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 2023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5236,9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DFD364DF-68E9-4B3F-BDB4-53221AD2943B}" type="parTrans" cxnId="{BEF1E34F-EA16-444A-9011-09F6EC1D16D9}">
      <dgm:prSet/>
      <dgm:spPr/>
      <dgm:t>
        <a:bodyPr/>
        <a:lstStyle/>
        <a:p>
          <a:endParaRPr lang="ru-RU"/>
        </a:p>
      </dgm:t>
    </dgm:pt>
    <dgm:pt modelId="{F1219965-C857-40AB-ACD8-15820553099D}" type="sibTrans" cxnId="{BEF1E34F-EA16-444A-9011-09F6EC1D16D9}">
      <dgm:prSet/>
      <dgm:spPr/>
      <dgm:t>
        <a:bodyPr/>
        <a:lstStyle/>
        <a:p>
          <a:endParaRPr lang="ru-RU"/>
        </a:p>
      </dgm:t>
    </dgm:pt>
    <dgm:pt modelId="{0966263D-8EA3-45C8-9D64-64E1D0F9A7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4596,9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4A393A50-EB43-4ABD-8368-A130A03FF6EB}" type="parTrans" cxnId="{817C1573-863D-4EB8-983A-CE09686F528B}">
      <dgm:prSet/>
      <dgm:spPr/>
      <dgm:t>
        <a:bodyPr/>
        <a:lstStyle/>
        <a:p>
          <a:endParaRPr lang="ru-RU"/>
        </a:p>
      </dgm:t>
    </dgm:pt>
    <dgm:pt modelId="{2A2949ED-3C06-44CB-B960-E2C2C282A1EB}" type="sibTrans" cxnId="{817C1573-863D-4EB8-983A-CE09686F528B}">
      <dgm:prSet/>
      <dgm:spPr/>
      <dgm:t>
        <a:bodyPr/>
        <a:lstStyle/>
        <a:p>
          <a:endParaRPr lang="ru-RU"/>
        </a:p>
      </dgm:t>
    </dgm:pt>
    <dgm:pt modelId="{A7F958E3-F472-43C9-BE59-C4FA74022D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640,0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C721CCCA-80F8-47E9-A4EE-E95BB1F289DA}" type="parTrans" cxnId="{13388E80-68EC-4C5D-AE2D-BA678CDF3237}">
      <dgm:prSet/>
      <dgm:spPr/>
      <dgm:t>
        <a:bodyPr/>
        <a:lstStyle/>
        <a:p>
          <a:endParaRPr lang="ru-RU"/>
        </a:p>
      </dgm:t>
    </dgm:pt>
    <dgm:pt modelId="{C5A45760-72BC-4868-B634-94B95454D61B}" type="sibTrans" cxnId="{13388E80-68EC-4C5D-AE2D-BA678CDF3237}">
      <dgm:prSet/>
      <dgm:spPr/>
      <dgm:t>
        <a:bodyPr/>
        <a:lstStyle/>
        <a:p>
          <a:endParaRPr lang="ru-RU"/>
        </a:p>
      </dgm:t>
    </dgm:pt>
    <dgm:pt modelId="{3421F2DF-A291-42CC-BA28-7B58ABA2F387}" type="pres">
      <dgm:prSet presAssocID="{C0A94E25-EF99-4052-9C74-3F6DDFB909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19C96D-11E3-4C8E-8408-91BE4E67FEEF}" type="pres">
      <dgm:prSet presAssocID="{550834BF-D4BB-490D-B39A-9DA6717E97E6}" presName="hierRoot1" presStyleCnt="0">
        <dgm:presLayoutVars>
          <dgm:hierBranch/>
        </dgm:presLayoutVars>
      </dgm:prSet>
      <dgm:spPr/>
    </dgm:pt>
    <dgm:pt modelId="{875ABB37-9538-4555-9705-11F031BC7546}" type="pres">
      <dgm:prSet presAssocID="{550834BF-D4BB-490D-B39A-9DA6717E97E6}" presName="rootComposite1" presStyleCnt="0"/>
      <dgm:spPr/>
    </dgm:pt>
    <dgm:pt modelId="{7A221756-83AC-4B63-A63E-A38EF3386746}" type="pres">
      <dgm:prSet presAssocID="{550834BF-D4BB-490D-B39A-9DA6717E97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A21EA-C0FE-47BF-8C41-2EDE8D0EDFF2}" type="pres">
      <dgm:prSet presAssocID="{550834BF-D4BB-490D-B39A-9DA6717E97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08B95B-F4A7-4F7A-B175-2CEC1137A269}" type="pres">
      <dgm:prSet presAssocID="{550834BF-D4BB-490D-B39A-9DA6717E97E6}" presName="hierChild2" presStyleCnt="0"/>
      <dgm:spPr/>
    </dgm:pt>
    <dgm:pt modelId="{1826E079-2E84-40D7-98AA-DDE7F6F38A25}" type="pres">
      <dgm:prSet presAssocID="{4A393A50-EB43-4ABD-8368-A130A03FF6EB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9E9EBCD-CF7A-4B74-A5AE-3FFD883AC13B}" type="pres">
      <dgm:prSet presAssocID="{0966263D-8EA3-45C8-9D64-64E1D0F9A79E}" presName="hierRoot2" presStyleCnt="0">
        <dgm:presLayoutVars>
          <dgm:hierBranch/>
        </dgm:presLayoutVars>
      </dgm:prSet>
      <dgm:spPr/>
    </dgm:pt>
    <dgm:pt modelId="{278AC8BB-0959-47E9-93EF-E90F546764AF}" type="pres">
      <dgm:prSet presAssocID="{0966263D-8EA3-45C8-9D64-64E1D0F9A79E}" presName="rootComposite" presStyleCnt="0"/>
      <dgm:spPr/>
    </dgm:pt>
    <dgm:pt modelId="{0ADD60B8-87C2-40EB-BE89-D7B910E33099}" type="pres">
      <dgm:prSet presAssocID="{0966263D-8EA3-45C8-9D64-64E1D0F9A7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EAAA8-0527-4D0E-A8C8-328CFAD733F2}" type="pres">
      <dgm:prSet presAssocID="{0966263D-8EA3-45C8-9D64-64E1D0F9A79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E49851-60AE-4B79-A80E-2DF7ED0D6549}" type="pres">
      <dgm:prSet presAssocID="{0966263D-8EA3-45C8-9D64-64E1D0F9A79E}" presName="hierChild4" presStyleCnt="0"/>
      <dgm:spPr/>
    </dgm:pt>
    <dgm:pt modelId="{C4C2105F-3510-4D95-87A7-592ABD44CE4D}" type="pres">
      <dgm:prSet presAssocID="{0966263D-8EA3-45C8-9D64-64E1D0F9A79E}" presName="hierChild5" presStyleCnt="0"/>
      <dgm:spPr/>
    </dgm:pt>
    <dgm:pt modelId="{CB03508E-E7CB-43BD-A74D-0849FC1B4ACA}" type="pres">
      <dgm:prSet presAssocID="{C721CCCA-80F8-47E9-A4EE-E95BB1F289D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A5DBA6C-F428-4020-82B6-541618BAD544}" type="pres">
      <dgm:prSet presAssocID="{A7F958E3-F472-43C9-BE59-C4FA74022D4F}" presName="hierRoot2" presStyleCnt="0">
        <dgm:presLayoutVars>
          <dgm:hierBranch/>
        </dgm:presLayoutVars>
      </dgm:prSet>
      <dgm:spPr/>
    </dgm:pt>
    <dgm:pt modelId="{FA135E70-0F41-410F-B6D8-4B36BCB05894}" type="pres">
      <dgm:prSet presAssocID="{A7F958E3-F472-43C9-BE59-C4FA74022D4F}" presName="rootComposite" presStyleCnt="0"/>
      <dgm:spPr/>
    </dgm:pt>
    <dgm:pt modelId="{5EF78AD7-8675-42CC-956E-9B04FAA3960F}" type="pres">
      <dgm:prSet presAssocID="{A7F958E3-F472-43C9-BE59-C4FA74022D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FB111-0341-4006-86D3-1D1F3D4746EA}" type="pres">
      <dgm:prSet presAssocID="{A7F958E3-F472-43C9-BE59-C4FA74022D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1384018-3A0D-4311-AEEC-CC63D711FAE0}" type="pres">
      <dgm:prSet presAssocID="{A7F958E3-F472-43C9-BE59-C4FA74022D4F}" presName="hierChild4" presStyleCnt="0"/>
      <dgm:spPr/>
    </dgm:pt>
    <dgm:pt modelId="{4996A699-AB5C-4723-91D3-6BEDBD055507}" type="pres">
      <dgm:prSet presAssocID="{A7F958E3-F472-43C9-BE59-C4FA74022D4F}" presName="hierChild5" presStyleCnt="0"/>
      <dgm:spPr/>
    </dgm:pt>
    <dgm:pt modelId="{B73A1428-0B31-4133-8FDC-B13118007C9D}" type="pres">
      <dgm:prSet presAssocID="{550834BF-D4BB-490D-B39A-9DA6717E97E6}" presName="hierChild3" presStyleCnt="0"/>
      <dgm:spPr/>
    </dgm:pt>
  </dgm:ptLst>
  <dgm:cxnLst>
    <dgm:cxn modelId="{13388E80-68EC-4C5D-AE2D-BA678CDF3237}" srcId="{550834BF-D4BB-490D-B39A-9DA6717E97E6}" destId="{A7F958E3-F472-43C9-BE59-C4FA74022D4F}" srcOrd="1" destOrd="0" parTransId="{C721CCCA-80F8-47E9-A4EE-E95BB1F289DA}" sibTransId="{C5A45760-72BC-4868-B634-94B95454D61B}"/>
    <dgm:cxn modelId="{817C1573-863D-4EB8-983A-CE09686F528B}" srcId="{550834BF-D4BB-490D-B39A-9DA6717E97E6}" destId="{0966263D-8EA3-45C8-9D64-64E1D0F9A79E}" srcOrd="0" destOrd="0" parTransId="{4A393A50-EB43-4ABD-8368-A130A03FF6EB}" sibTransId="{2A2949ED-3C06-44CB-B960-E2C2C282A1EB}"/>
    <dgm:cxn modelId="{BEF1E34F-EA16-444A-9011-09F6EC1D16D9}" srcId="{C0A94E25-EF99-4052-9C74-3F6DDFB90998}" destId="{550834BF-D4BB-490D-B39A-9DA6717E97E6}" srcOrd="0" destOrd="0" parTransId="{DFD364DF-68E9-4B3F-BDB4-53221AD2943B}" sibTransId="{F1219965-C857-40AB-ACD8-15820553099D}"/>
    <dgm:cxn modelId="{0E3D6DBC-EE5D-45BC-BC15-04F0D668B37A}" type="presOf" srcId="{C0A94E25-EF99-4052-9C74-3F6DDFB90998}" destId="{3421F2DF-A291-42CC-BA28-7B58ABA2F387}" srcOrd="0" destOrd="0" presId="urn:microsoft.com/office/officeart/2005/8/layout/orgChart1"/>
    <dgm:cxn modelId="{310C6A3F-4125-4EFB-9322-5D85811EAC1E}" type="presOf" srcId="{C721CCCA-80F8-47E9-A4EE-E95BB1F289DA}" destId="{CB03508E-E7CB-43BD-A74D-0849FC1B4ACA}" srcOrd="0" destOrd="0" presId="urn:microsoft.com/office/officeart/2005/8/layout/orgChart1"/>
    <dgm:cxn modelId="{BFD1C524-7F67-4988-A59E-C2FE85699377}" type="presOf" srcId="{A7F958E3-F472-43C9-BE59-C4FA74022D4F}" destId="{5EF78AD7-8675-42CC-956E-9B04FAA3960F}" srcOrd="0" destOrd="0" presId="urn:microsoft.com/office/officeart/2005/8/layout/orgChart1"/>
    <dgm:cxn modelId="{D42468EE-4B00-469B-B8B9-3A427E4A6C34}" type="presOf" srcId="{4A393A50-EB43-4ABD-8368-A130A03FF6EB}" destId="{1826E079-2E84-40D7-98AA-DDE7F6F38A25}" srcOrd="0" destOrd="0" presId="urn:microsoft.com/office/officeart/2005/8/layout/orgChart1"/>
    <dgm:cxn modelId="{4C856457-A3D0-469B-8FDC-7A79C0ABC419}" type="presOf" srcId="{A7F958E3-F472-43C9-BE59-C4FA74022D4F}" destId="{DB5FB111-0341-4006-86D3-1D1F3D4746EA}" srcOrd="1" destOrd="0" presId="urn:microsoft.com/office/officeart/2005/8/layout/orgChart1"/>
    <dgm:cxn modelId="{8DE46DA0-FA6E-4B54-B502-DAC21B1F85CE}" type="presOf" srcId="{0966263D-8EA3-45C8-9D64-64E1D0F9A79E}" destId="{684EAAA8-0527-4D0E-A8C8-328CFAD733F2}" srcOrd="1" destOrd="0" presId="urn:microsoft.com/office/officeart/2005/8/layout/orgChart1"/>
    <dgm:cxn modelId="{201BD077-C7EF-4730-BA2F-F9E784F92DB1}" type="presOf" srcId="{0966263D-8EA3-45C8-9D64-64E1D0F9A79E}" destId="{0ADD60B8-87C2-40EB-BE89-D7B910E33099}" srcOrd="0" destOrd="0" presId="urn:microsoft.com/office/officeart/2005/8/layout/orgChart1"/>
    <dgm:cxn modelId="{FE7CAE16-0B2D-48BF-88AF-57F66693903D}" type="presOf" srcId="{550834BF-D4BB-490D-B39A-9DA6717E97E6}" destId="{760A21EA-C0FE-47BF-8C41-2EDE8D0EDFF2}" srcOrd="1" destOrd="0" presId="urn:microsoft.com/office/officeart/2005/8/layout/orgChart1"/>
    <dgm:cxn modelId="{A1D4ABAC-725A-4ABD-A98C-0B481F461854}" type="presOf" srcId="{550834BF-D4BB-490D-B39A-9DA6717E97E6}" destId="{7A221756-83AC-4B63-A63E-A38EF3386746}" srcOrd="0" destOrd="0" presId="urn:microsoft.com/office/officeart/2005/8/layout/orgChart1"/>
    <dgm:cxn modelId="{190CFFA4-1B7B-440F-B10C-78B6766988FF}" type="presParOf" srcId="{3421F2DF-A291-42CC-BA28-7B58ABA2F387}" destId="{0219C96D-11E3-4C8E-8408-91BE4E67FEEF}" srcOrd="0" destOrd="0" presId="urn:microsoft.com/office/officeart/2005/8/layout/orgChart1"/>
    <dgm:cxn modelId="{056008C2-FD4D-4BC1-ADAB-CBAB06283CAB}" type="presParOf" srcId="{0219C96D-11E3-4C8E-8408-91BE4E67FEEF}" destId="{875ABB37-9538-4555-9705-11F031BC7546}" srcOrd="0" destOrd="0" presId="urn:microsoft.com/office/officeart/2005/8/layout/orgChart1"/>
    <dgm:cxn modelId="{2A8BABDC-27A6-4CE8-A1E5-6A72E1D95F93}" type="presParOf" srcId="{875ABB37-9538-4555-9705-11F031BC7546}" destId="{7A221756-83AC-4B63-A63E-A38EF3386746}" srcOrd="0" destOrd="0" presId="urn:microsoft.com/office/officeart/2005/8/layout/orgChart1"/>
    <dgm:cxn modelId="{A19E1C75-D1B1-4649-A7CB-99AC4C366177}" type="presParOf" srcId="{875ABB37-9538-4555-9705-11F031BC7546}" destId="{760A21EA-C0FE-47BF-8C41-2EDE8D0EDFF2}" srcOrd="1" destOrd="0" presId="urn:microsoft.com/office/officeart/2005/8/layout/orgChart1"/>
    <dgm:cxn modelId="{89A18EAD-FF70-4792-BF55-7B1E32F4547A}" type="presParOf" srcId="{0219C96D-11E3-4C8E-8408-91BE4E67FEEF}" destId="{9208B95B-F4A7-4F7A-B175-2CEC1137A269}" srcOrd="1" destOrd="0" presId="urn:microsoft.com/office/officeart/2005/8/layout/orgChart1"/>
    <dgm:cxn modelId="{2EF4AE53-5A64-43CB-A912-7FB2893024C2}" type="presParOf" srcId="{9208B95B-F4A7-4F7A-B175-2CEC1137A269}" destId="{1826E079-2E84-40D7-98AA-DDE7F6F38A25}" srcOrd="0" destOrd="0" presId="urn:microsoft.com/office/officeart/2005/8/layout/orgChart1"/>
    <dgm:cxn modelId="{3B233979-DB68-4F9C-A031-692CE705ECDB}" type="presParOf" srcId="{9208B95B-F4A7-4F7A-B175-2CEC1137A269}" destId="{F9E9EBCD-CF7A-4B74-A5AE-3FFD883AC13B}" srcOrd="1" destOrd="0" presId="urn:microsoft.com/office/officeart/2005/8/layout/orgChart1"/>
    <dgm:cxn modelId="{6D9C5C6C-A32F-4BFF-BCF8-C33794627DA2}" type="presParOf" srcId="{F9E9EBCD-CF7A-4B74-A5AE-3FFD883AC13B}" destId="{278AC8BB-0959-47E9-93EF-E90F546764AF}" srcOrd="0" destOrd="0" presId="urn:microsoft.com/office/officeart/2005/8/layout/orgChart1"/>
    <dgm:cxn modelId="{BE8619A0-4B50-439C-AC49-5DB39CAC18BD}" type="presParOf" srcId="{278AC8BB-0959-47E9-93EF-E90F546764AF}" destId="{0ADD60B8-87C2-40EB-BE89-D7B910E33099}" srcOrd="0" destOrd="0" presId="urn:microsoft.com/office/officeart/2005/8/layout/orgChart1"/>
    <dgm:cxn modelId="{64C22DCB-D4E3-4D02-AC08-B66F2380B59F}" type="presParOf" srcId="{278AC8BB-0959-47E9-93EF-E90F546764AF}" destId="{684EAAA8-0527-4D0E-A8C8-328CFAD733F2}" srcOrd="1" destOrd="0" presId="urn:microsoft.com/office/officeart/2005/8/layout/orgChart1"/>
    <dgm:cxn modelId="{96ACF338-9095-40B4-83E8-5048EB889462}" type="presParOf" srcId="{F9E9EBCD-CF7A-4B74-A5AE-3FFD883AC13B}" destId="{A1E49851-60AE-4B79-A80E-2DF7ED0D6549}" srcOrd="1" destOrd="0" presId="urn:microsoft.com/office/officeart/2005/8/layout/orgChart1"/>
    <dgm:cxn modelId="{903236BF-1FE9-4D0B-84FC-80689A0EE5A2}" type="presParOf" srcId="{F9E9EBCD-CF7A-4B74-A5AE-3FFD883AC13B}" destId="{C4C2105F-3510-4D95-87A7-592ABD44CE4D}" srcOrd="2" destOrd="0" presId="urn:microsoft.com/office/officeart/2005/8/layout/orgChart1"/>
    <dgm:cxn modelId="{881E0E8C-2849-45B9-B9B3-BE4E24EE3378}" type="presParOf" srcId="{9208B95B-F4A7-4F7A-B175-2CEC1137A269}" destId="{CB03508E-E7CB-43BD-A74D-0849FC1B4ACA}" srcOrd="2" destOrd="0" presId="urn:microsoft.com/office/officeart/2005/8/layout/orgChart1"/>
    <dgm:cxn modelId="{1D119C10-21F7-493F-8D89-1576C891B7AF}" type="presParOf" srcId="{9208B95B-F4A7-4F7A-B175-2CEC1137A269}" destId="{4A5DBA6C-F428-4020-82B6-541618BAD544}" srcOrd="3" destOrd="0" presId="urn:microsoft.com/office/officeart/2005/8/layout/orgChart1"/>
    <dgm:cxn modelId="{30887113-5E95-4986-9A8F-B5BD764DDAB9}" type="presParOf" srcId="{4A5DBA6C-F428-4020-82B6-541618BAD544}" destId="{FA135E70-0F41-410F-B6D8-4B36BCB05894}" srcOrd="0" destOrd="0" presId="urn:microsoft.com/office/officeart/2005/8/layout/orgChart1"/>
    <dgm:cxn modelId="{D16C592D-0385-4DCC-8038-C1439A8ABE44}" type="presParOf" srcId="{FA135E70-0F41-410F-B6D8-4B36BCB05894}" destId="{5EF78AD7-8675-42CC-956E-9B04FAA3960F}" srcOrd="0" destOrd="0" presId="urn:microsoft.com/office/officeart/2005/8/layout/orgChart1"/>
    <dgm:cxn modelId="{6E9A3E45-B338-4ABF-AE7A-F0F0378B8BFA}" type="presParOf" srcId="{FA135E70-0F41-410F-B6D8-4B36BCB05894}" destId="{DB5FB111-0341-4006-86D3-1D1F3D4746EA}" srcOrd="1" destOrd="0" presId="urn:microsoft.com/office/officeart/2005/8/layout/orgChart1"/>
    <dgm:cxn modelId="{B187E8BE-F512-4BF5-B4DC-B729F4DAC67C}" type="presParOf" srcId="{4A5DBA6C-F428-4020-82B6-541618BAD544}" destId="{71384018-3A0D-4311-AEEC-CC63D711FAE0}" srcOrd="1" destOrd="0" presId="urn:microsoft.com/office/officeart/2005/8/layout/orgChart1"/>
    <dgm:cxn modelId="{301A4BBC-BAF7-4CD4-A340-373FD499CB97}" type="presParOf" srcId="{4A5DBA6C-F428-4020-82B6-541618BAD544}" destId="{4996A699-AB5C-4723-91D3-6BEDBD055507}" srcOrd="2" destOrd="0" presId="urn:microsoft.com/office/officeart/2005/8/layout/orgChart1"/>
    <dgm:cxn modelId="{98D9D795-42E6-43D0-9606-9DC9C2CC4210}" type="presParOf" srcId="{0219C96D-11E3-4C8E-8408-91BE4E67FEEF}" destId="{B73A1428-0B31-4133-8FDC-B13118007C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A94E25-EF99-4052-9C74-3F6DDFB90998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</dgm:pt>
    <dgm:pt modelId="{550834BF-D4BB-490D-B39A-9DA6717E97E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 2024 год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5136,9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DFD364DF-68E9-4B3F-BDB4-53221AD2943B}" type="parTrans" cxnId="{BEF1E34F-EA16-444A-9011-09F6EC1D16D9}">
      <dgm:prSet/>
      <dgm:spPr/>
      <dgm:t>
        <a:bodyPr/>
        <a:lstStyle/>
        <a:p>
          <a:endParaRPr lang="ru-RU"/>
        </a:p>
      </dgm:t>
    </dgm:pt>
    <dgm:pt modelId="{F1219965-C857-40AB-ACD8-15820553099D}" type="sibTrans" cxnId="{BEF1E34F-EA16-444A-9011-09F6EC1D16D9}">
      <dgm:prSet/>
      <dgm:spPr/>
      <dgm:t>
        <a:bodyPr/>
        <a:lstStyle/>
        <a:p>
          <a:endParaRPr lang="ru-RU"/>
        </a:p>
      </dgm:t>
    </dgm:pt>
    <dgm:pt modelId="{0966263D-8EA3-45C8-9D64-64E1D0F9A79E}">
      <dgm:prSet/>
      <dgm:spPr>
        <a:solidFill>
          <a:srgbClr val="F694D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4496,9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4A393A50-EB43-4ABD-8368-A130A03FF6EB}" type="parTrans" cxnId="{817C1573-863D-4EB8-983A-CE09686F528B}">
      <dgm:prSet/>
      <dgm:spPr/>
      <dgm:t>
        <a:bodyPr/>
        <a:lstStyle/>
        <a:p>
          <a:endParaRPr lang="ru-RU"/>
        </a:p>
      </dgm:t>
    </dgm:pt>
    <dgm:pt modelId="{2A2949ED-3C06-44CB-B960-E2C2C282A1EB}" type="sibTrans" cxnId="{817C1573-863D-4EB8-983A-CE09686F528B}">
      <dgm:prSet/>
      <dgm:spPr/>
      <dgm:t>
        <a:bodyPr/>
        <a:lstStyle/>
        <a:p>
          <a:endParaRPr lang="ru-RU"/>
        </a:p>
      </dgm:t>
    </dgm:pt>
    <dgm:pt modelId="{A7F958E3-F472-43C9-BE59-C4FA74022D4F}">
      <dgm:prSet/>
      <dgm:spPr>
        <a:solidFill>
          <a:srgbClr val="F694D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640,0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C721CCCA-80F8-47E9-A4EE-E95BB1F289DA}" type="parTrans" cxnId="{13388E80-68EC-4C5D-AE2D-BA678CDF3237}">
      <dgm:prSet/>
      <dgm:spPr/>
      <dgm:t>
        <a:bodyPr/>
        <a:lstStyle/>
        <a:p>
          <a:endParaRPr lang="ru-RU"/>
        </a:p>
      </dgm:t>
    </dgm:pt>
    <dgm:pt modelId="{C5A45760-72BC-4868-B634-94B95454D61B}" type="sibTrans" cxnId="{13388E80-68EC-4C5D-AE2D-BA678CDF3237}">
      <dgm:prSet/>
      <dgm:spPr/>
      <dgm:t>
        <a:bodyPr/>
        <a:lstStyle/>
        <a:p>
          <a:endParaRPr lang="ru-RU"/>
        </a:p>
      </dgm:t>
    </dgm:pt>
    <dgm:pt modelId="{3421F2DF-A291-42CC-BA28-7B58ABA2F387}" type="pres">
      <dgm:prSet presAssocID="{C0A94E25-EF99-4052-9C74-3F6DDFB909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19C96D-11E3-4C8E-8408-91BE4E67FEEF}" type="pres">
      <dgm:prSet presAssocID="{550834BF-D4BB-490D-B39A-9DA6717E97E6}" presName="hierRoot1" presStyleCnt="0">
        <dgm:presLayoutVars>
          <dgm:hierBranch/>
        </dgm:presLayoutVars>
      </dgm:prSet>
      <dgm:spPr/>
    </dgm:pt>
    <dgm:pt modelId="{875ABB37-9538-4555-9705-11F031BC7546}" type="pres">
      <dgm:prSet presAssocID="{550834BF-D4BB-490D-B39A-9DA6717E97E6}" presName="rootComposite1" presStyleCnt="0"/>
      <dgm:spPr/>
    </dgm:pt>
    <dgm:pt modelId="{7A221756-83AC-4B63-A63E-A38EF3386746}" type="pres">
      <dgm:prSet presAssocID="{550834BF-D4BB-490D-B39A-9DA6717E97E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0A21EA-C0FE-47BF-8C41-2EDE8D0EDFF2}" type="pres">
      <dgm:prSet presAssocID="{550834BF-D4BB-490D-B39A-9DA6717E97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08B95B-F4A7-4F7A-B175-2CEC1137A269}" type="pres">
      <dgm:prSet presAssocID="{550834BF-D4BB-490D-B39A-9DA6717E97E6}" presName="hierChild2" presStyleCnt="0"/>
      <dgm:spPr/>
    </dgm:pt>
    <dgm:pt modelId="{1826E079-2E84-40D7-98AA-DDE7F6F38A25}" type="pres">
      <dgm:prSet presAssocID="{4A393A50-EB43-4ABD-8368-A130A03FF6EB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9E9EBCD-CF7A-4B74-A5AE-3FFD883AC13B}" type="pres">
      <dgm:prSet presAssocID="{0966263D-8EA3-45C8-9D64-64E1D0F9A79E}" presName="hierRoot2" presStyleCnt="0">
        <dgm:presLayoutVars>
          <dgm:hierBranch/>
        </dgm:presLayoutVars>
      </dgm:prSet>
      <dgm:spPr/>
    </dgm:pt>
    <dgm:pt modelId="{278AC8BB-0959-47E9-93EF-E90F546764AF}" type="pres">
      <dgm:prSet presAssocID="{0966263D-8EA3-45C8-9D64-64E1D0F9A79E}" presName="rootComposite" presStyleCnt="0"/>
      <dgm:spPr/>
    </dgm:pt>
    <dgm:pt modelId="{0ADD60B8-87C2-40EB-BE89-D7B910E33099}" type="pres">
      <dgm:prSet presAssocID="{0966263D-8EA3-45C8-9D64-64E1D0F9A7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4EAAA8-0527-4D0E-A8C8-328CFAD733F2}" type="pres">
      <dgm:prSet presAssocID="{0966263D-8EA3-45C8-9D64-64E1D0F9A79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1E49851-60AE-4B79-A80E-2DF7ED0D6549}" type="pres">
      <dgm:prSet presAssocID="{0966263D-8EA3-45C8-9D64-64E1D0F9A79E}" presName="hierChild4" presStyleCnt="0"/>
      <dgm:spPr/>
    </dgm:pt>
    <dgm:pt modelId="{C4C2105F-3510-4D95-87A7-592ABD44CE4D}" type="pres">
      <dgm:prSet presAssocID="{0966263D-8EA3-45C8-9D64-64E1D0F9A79E}" presName="hierChild5" presStyleCnt="0"/>
      <dgm:spPr/>
    </dgm:pt>
    <dgm:pt modelId="{CB03508E-E7CB-43BD-A74D-0849FC1B4ACA}" type="pres">
      <dgm:prSet presAssocID="{C721CCCA-80F8-47E9-A4EE-E95BB1F289DA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A5DBA6C-F428-4020-82B6-541618BAD544}" type="pres">
      <dgm:prSet presAssocID="{A7F958E3-F472-43C9-BE59-C4FA74022D4F}" presName="hierRoot2" presStyleCnt="0">
        <dgm:presLayoutVars>
          <dgm:hierBranch/>
        </dgm:presLayoutVars>
      </dgm:prSet>
      <dgm:spPr/>
    </dgm:pt>
    <dgm:pt modelId="{FA135E70-0F41-410F-B6D8-4B36BCB05894}" type="pres">
      <dgm:prSet presAssocID="{A7F958E3-F472-43C9-BE59-C4FA74022D4F}" presName="rootComposite" presStyleCnt="0"/>
      <dgm:spPr/>
    </dgm:pt>
    <dgm:pt modelId="{5EF78AD7-8675-42CC-956E-9B04FAA3960F}" type="pres">
      <dgm:prSet presAssocID="{A7F958E3-F472-43C9-BE59-C4FA74022D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FB111-0341-4006-86D3-1D1F3D4746EA}" type="pres">
      <dgm:prSet presAssocID="{A7F958E3-F472-43C9-BE59-C4FA74022D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1384018-3A0D-4311-AEEC-CC63D711FAE0}" type="pres">
      <dgm:prSet presAssocID="{A7F958E3-F472-43C9-BE59-C4FA74022D4F}" presName="hierChild4" presStyleCnt="0"/>
      <dgm:spPr/>
    </dgm:pt>
    <dgm:pt modelId="{4996A699-AB5C-4723-91D3-6BEDBD055507}" type="pres">
      <dgm:prSet presAssocID="{A7F958E3-F472-43C9-BE59-C4FA74022D4F}" presName="hierChild5" presStyleCnt="0"/>
      <dgm:spPr/>
    </dgm:pt>
    <dgm:pt modelId="{B73A1428-0B31-4133-8FDC-B13118007C9D}" type="pres">
      <dgm:prSet presAssocID="{550834BF-D4BB-490D-B39A-9DA6717E97E6}" presName="hierChild3" presStyleCnt="0"/>
      <dgm:spPr/>
    </dgm:pt>
  </dgm:ptLst>
  <dgm:cxnLst>
    <dgm:cxn modelId="{A5595DA3-4820-4489-B7DF-507CC960489F}" type="presOf" srcId="{A7F958E3-F472-43C9-BE59-C4FA74022D4F}" destId="{DB5FB111-0341-4006-86D3-1D1F3D4746EA}" srcOrd="1" destOrd="0" presId="urn:microsoft.com/office/officeart/2005/8/layout/orgChart1"/>
    <dgm:cxn modelId="{13388E80-68EC-4C5D-AE2D-BA678CDF3237}" srcId="{550834BF-D4BB-490D-B39A-9DA6717E97E6}" destId="{A7F958E3-F472-43C9-BE59-C4FA74022D4F}" srcOrd="1" destOrd="0" parTransId="{C721CCCA-80F8-47E9-A4EE-E95BB1F289DA}" sibTransId="{C5A45760-72BC-4868-B634-94B95454D61B}"/>
    <dgm:cxn modelId="{817C1573-863D-4EB8-983A-CE09686F528B}" srcId="{550834BF-D4BB-490D-B39A-9DA6717E97E6}" destId="{0966263D-8EA3-45C8-9D64-64E1D0F9A79E}" srcOrd="0" destOrd="0" parTransId="{4A393A50-EB43-4ABD-8368-A130A03FF6EB}" sibTransId="{2A2949ED-3C06-44CB-B960-E2C2C282A1EB}"/>
    <dgm:cxn modelId="{BEF1E34F-EA16-444A-9011-09F6EC1D16D9}" srcId="{C0A94E25-EF99-4052-9C74-3F6DDFB90998}" destId="{550834BF-D4BB-490D-B39A-9DA6717E97E6}" srcOrd="0" destOrd="0" parTransId="{DFD364DF-68E9-4B3F-BDB4-53221AD2943B}" sibTransId="{F1219965-C857-40AB-ACD8-15820553099D}"/>
    <dgm:cxn modelId="{F2D5A434-5184-4F29-BA0B-11D463F65DBD}" type="presOf" srcId="{A7F958E3-F472-43C9-BE59-C4FA74022D4F}" destId="{5EF78AD7-8675-42CC-956E-9B04FAA3960F}" srcOrd="0" destOrd="0" presId="urn:microsoft.com/office/officeart/2005/8/layout/orgChart1"/>
    <dgm:cxn modelId="{22747CF8-CD4E-4850-A5CE-0E1203D7DD75}" type="presOf" srcId="{4A393A50-EB43-4ABD-8368-A130A03FF6EB}" destId="{1826E079-2E84-40D7-98AA-DDE7F6F38A25}" srcOrd="0" destOrd="0" presId="urn:microsoft.com/office/officeart/2005/8/layout/orgChart1"/>
    <dgm:cxn modelId="{5578015E-DD1E-4C87-9606-C1AF3DEFB5F9}" type="presOf" srcId="{550834BF-D4BB-490D-B39A-9DA6717E97E6}" destId="{7A221756-83AC-4B63-A63E-A38EF3386746}" srcOrd="0" destOrd="0" presId="urn:microsoft.com/office/officeart/2005/8/layout/orgChart1"/>
    <dgm:cxn modelId="{1B73D8A8-2DCB-4D39-97F1-45C1C521D572}" type="presOf" srcId="{C0A94E25-EF99-4052-9C74-3F6DDFB90998}" destId="{3421F2DF-A291-42CC-BA28-7B58ABA2F387}" srcOrd="0" destOrd="0" presId="urn:microsoft.com/office/officeart/2005/8/layout/orgChart1"/>
    <dgm:cxn modelId="{FBCA05A7-3D65-4651-A40C-27551F819753}" type="presOf" srcId="{C721CCCA-80F8-47E9-A4EE-E95BB1F289DA}" destId="{CB03508E-E7CB-43BD-A74D-0849FC1B4ACA}" srcOrd="0" destOrd="0" presId="urn:microsoft.com/office/officeart/2005/8/layout/orgChart1"/>
    <dgm:cxn modelId="{F71D0FCC-B3CD-43E5-B5D7-69B933EAC98B}" type="presOf" srcId="{0966263D-8EA3-45C8-9D64-64E1D0F9A79E}" destId="{0ADD60B8-87C2-40EB-BE89-D7B910E33099}" srcOrd="0" destOrd="0" presId="urn:microsoft.com/office/officeart/2005/8/layout/orgChart1"/>
    <dgm:cxn modelId="{42ABEEE3-F7D0-48B3-BA3E-3BF984E3077D}" type="presOf" srcId="{0966263D-8EA3-45C8-9D64-64E1D0F9A79E}" destId="{684EAAA8-0527-4D0E-A8C8-328CFAD733F2}" srcOrd="1" destOrd="0" presId="urn:microsoft.com/office/officeart/2005/8/layout/orgChart1"/>
    <dgm:cxn modelId="{BB6B52C3-D32D-4A9E-9403-1AC9E0D278AD}" type="presOf" srcId="{550834BF-D4BB-490D-B39A-9DA6717E97E6}" destId="{760A21EA-C0FE-47BF-8C41-2EDE8D0EDFF2}" srcOrd="1" destOrd="0" presId="urn:microsoft.com/office/officeart/2005/8/layout/orgChart1"/>
    <dgm:cxn modelId="{1C09AE5E-4075-4B71-8F89-92B44C95B617}" type="presParOf" srcId="{3421F2DF-A291-42CC-BA28-7B58ABA2F387}" destId="{0219C96D-11E3-4C8E-8408-91BE4E67FEEF}" srcOrd="0" destOrd="0" presId="urn:microsoft.com/office/officeart/2005/8/layout/orgChart1"/>
    <dgm:cxn modelId="{ACB82131-4F40-4EBF-A607-FF807198031F}" type="presParOf" srcId="{0219C96D-11E3-4C8E-8408-91BE4E67FEEF}" destId="{875ABB37-9538-4555-9705-11F031BC7546}" srcOrd="0" destOrd="0" presId="urn:microsoft.com/office/officeart/2005/8/layout/orgChart1"/>
    <dgm:cxn modelId="{5CA7F5BB-843F-46FB-87C7-2DB2344BDBFF}" type="presParOf" srcId="{875ABB37-9538-4555-9705-11F031BC7546}" destId="{7A221756-83AC-4B63-A63E-A38EF3386746}" srcOrd="0" destOrd="0" presId="urn:microsoft.com/office/officeart/2005/8/layout/orgChart1"/>
    <dgm:cxn modelId="{DE0FEF76-6C03-4E0E-9628-73E800BE5AD9}" type="presParOf" srcId="{875ABB37-9538-4555-9705-11F031BC7546}" destId="{760A21EA-C0FE-47BF-8C41-2EDE8D0EDFF2}" srcOrd="1" destOrd="0" presId="urn:microsoft.com/office/officeart/2005/8/layout/orgChart1"/>
    <dgm:cxn modelId="{9F955E47-CB76-4634-B26B-303A90E0B371}" type="presParOf" srcId="{0219C96D-11E3-4C8E-8408-91BE4E67FEEF}" destId="{9208B95B-F4A7-4F7A-B175-2CEC1137A269}" srcOrd="1" destOrd="0" presId="urn:microsoft.com/office/officeart/2005/8/layout/orgChart1"/>
    <dgm:cxn modelId="{3F5C831B-252A-4976-B594-53171FD9A4A2}" type="presParOf" srcId="{9208B95B-F4A7-4F7A-B175-2CEC1137A269}" destId="{1826E079-2E84-40D7-98AA-DDE7F6F38A25}" srcOrd="0" destOrd="0" presId="urn:microsoft.com/office/officeart/2005/8/layout/orgChart1"/>
    <dgm:cxn modelId="{19BC2530-76AA-4EF7-99A5-AE1EC23F7854}" type="presParOf" srcId="{9208B95B-F4A7-4F7A-B175-2CEC1137A269}" destId="{F9E9EBCD-CF7A-4B74-A5AE-3FFD883AC13B}" srcOrd="1" destOrd="0" presId="urn:microsoft.com/office/officeart/2005/8/layout/orgChart1"/>
    <dgm:cxn modelId="{08943BCD-6C57-4802-8FF1-5B9FC9D80ED6}" type="presParOf" srcId="{F9E9EBCD-CF7A-4B74-A5AE-3FFD883AC13B}" destId="{278AC8BB-0959-47E9-93EF-E90F546764AF}" srcOrd="0" destOrd="0" presId="urn:microsoft.com/office/officeart/2005/8/layout/orgChart1"/>
    <dgm:cxn modelId="{909ED350-BDCB-46E5-864B-EB4CA09E40BD}" type="presParOf" srcId="{278AC8BB-0959-47E9-93EF-E90F546764AF}" destId="{0ADD60B8-87C2-40EB-BE89-D7B910E33099}" srcOrd="0" destOrd="0" presId="urn:microsoft.com/office/officeart/2005/8/layout/orgChart1"/>
    <dgm:cxn modelId="{0B96A2AF-2CAC-4748-8D1F-2241331ABA30}" type="presParOf" srcId="{278AC8BB-0959-47E9-93EF-E90F546764AF}" destId="{684EAAA8-0527-4D0E-A8C8-328CFAD733F2}" srcOrd="1" destOrd="0" presId="urn:microsoft.com/office/officeart/2005/8/layout/orgChart1"/>
    <dgm:cxn modelId="{CC09B627-5741-4DE0-8D0C-E3B36186A944}" type="presParOf" srcId="{F9E9EBCD-CF7A-4B74-A5AE-3FFD883AC13B}" destId="{A1E49851-60AE-4B79-A80E-2DF7ED0D6549}" srcOrd="1" destOrd="0" presId="urn:microsoft.com/office/officeart/2005/8/layout/orgChart1"/>
    <dgm:cxn modelId="{6050AE1F-76C1-4B8C-A38A-6CDF9B2B8CFA}" type="presParOf" srcId="{F9E9EBCD-CF7A-4B74-A5AE-3FFD883AC13B}" destId="{C4C2105F-3510-4D95-87A7-592ABD44CE4D}" srcOrd="2" destOrd="0" presId="urn:microsoft.com/office/officeart/2005/8/layout/orgChart1"/>
    <dgm:cxn modelId="{9B653C55-AC87-49C5-A08E-78131C732EE3}" type="presParOf" srcId="{9208B95B-F4A7-4F7A-B175-2CEC1137A269}" destId="{CB03508E-E7CB-43BD-A74D-0849FC1B4ACA}" srcOrd="2" destOrd="0" presId="urn:microsoft.com/office/officeart/2005/8/layout/orgChart1"/>
    <dgm:cxn modelId="{C1BDD4AC-477A-4F32-AE94-62952A273925}" type="presParOf" srcId="{9208B95B-F4A7-4F7A-B175-2CEC1137A269}" destId="{4A5DBA6C-F428-4020-82B6-541618BAD544}" srcOrd="3" destOrd="0" presId="urn:microsoft.com/office/officeart/2005/8/layout/orgChart1"/>
    <dgm:cxn modelId="{719FE936-5F2A-4F02-A7A9-6CAD91182F4E}" type="presParOf" srcId="{4A5DBA6C-F428-4020-82B6-541618BAD544}" destId="{FA135E70-0F41-410F-B6D8-4B36BCB05894}" srcOrd="0" destOrd="0" presId="urn:microsoft.com/office/officeart/2005/8/layout/orgChart1"/>
    <dgm:cxn modelId="{5452755F-E6F3-46DA-B8AF-40DA654F4050}" type="presParOf" srcId="{FA135E70-0F41-410F-B6D8-4B36BCB05894}" destId="{5EF78AD7-8675-42CC-956E-9B04FAA3960F}" srcOrd="0" destOrd="0" presId="urn:microsoft.com/office/officeart/2005/8/layout/orgChart1"/>
    <dgm:cxn modelId="{5DD2EFD0-0C3A-404B-9C3A-C564A7542E69}" type="presParOf" srcId="{FA135E70-0F41-410F-B6D8-4B36BCB05894}" destId="{DB5FB111-0341-4006-86D3-1D1F3D4746EA}" srcOrd="1" destOrd="0" presId="urn:microsoft.com/office/officeart/2005/8/layout/orgChart1"/>
    <dgm:cxn modelId="{8DA69BFF-FC29-4F28-8814-C982E28C1C94}" type="presParOf" srcId="{4A5DBA6C-F428-4020-82B6-541618BAD544}" destId="{71384018-3A0D-4311-AEEC-CC63D711FAE0}" srcOrd="1" destOrd="0" presId="urn:microsoft.com/office/officeart/2005/8/layout/orgChart1"/>
    <dgm:cxn modelId="{5BAEEFFA-1E0D-449F-B32F-5ED9B1B597D7}" type="presParOf" srcId="{4A5DBA6C-F428-4020-82B6-541618BAD544}" destId="{4996A699-AB5C-4723-91D3-6BEDBD055507}" srcOrd="2" destOrd="0" presId="urn:microsoft.com/office/officeart/2005/8/layout/orgChart1"/>
    <dgm:cxn modelId="{030F38D9-8BB6-4843-B758-F92645CB542B}" type="presParOf" srcId="{0219C96D-11E3-4C8E-8408-91BE4E67FEEF}" destId="{B73A1428-0B31-4133-8FDC-B13118007C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3B009-4E38-4A81-96CC-E7E3411E1BA5}">
      <dsp:nvSpPr>
        <dsp:cNvPr id="0" name=""/>
        <dsp:cNvSpPr/>
      </dsp:nvSpPr>
      <dsp:spPr>
        <a:xfrm>
          <a:off x="0" y="211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ПРОГНОЗА СОЦИАЛЬНО-ЭКОНОМИЧЕСКОГО РАЗВИТИЯ МАКСАТИХИНСКОГО РАЙОНА</a:t>
          </a:r>
          <a:endParaRPr lang="ru-RU" sz="2900" kern="1200" dirty="0"/>
        </a:p>
      </dsp:txBody>
      <dsp:txXfrm>
        <a:off x="511939" y="211"/>
        <a:ext cx="7205721" cy="1023877"/>
      </dsp:txXfrm>
    </dsp:sp>
    <dsp:sp modelId="{53262277-59CC-476B-AB46-5A007CA94C1A}">
      <dsp:nvSpPr>
        <dsp:cNvPr id="0" name=""/>
        <dsp:cNvSpPr/>
      </dsp:nvSpPr>
      <dsp:spPr>
        <a:xfrm>
          <a:off x="0" y="116743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ДИНАМИКИ ПОСТУПЛЕНИЙ НАЛОГОВЫХ И НЕНАЛОГОВЫХ ДОХОДОВ</a:t>
          </a:r>
          <a:endParaRPr lang="ru-RU" sz="2900" kern="1200" dirty="0"/>
        </a:p>
      </dsp:txBody>
      <dsp:txXfrm>
        <a:off x="511939" y="1167432"/>
        <a:ext cx="7205721" cy="1023877"/>
      </dsp:txXfrm>
    </dsp:sp>
    <dsp:sp modelId="{5F2B7E38-A6FA-4E75-A6CE-E58D6DB35523}">
      <dsp:nvSpPr>
        <dsp:cNvPr id="0" name=""/>
        <dsp:cNvSpPr/>
      </dsp:nvSpPr>
      <dsp:spPr>
        <a:xfrm>
          <a:off x="0" y="233465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ПРОГНОЗА  АДМИНИСТРАТОРОВ  ДОХОДОВ</a:t>
          </a:r>
          <a:endParaRPr lang="ru-RU" sz="2900" kern="1200" dirty="0"/>
        </a:p>
      </dsp:txBody>
      <dsp:txXfrm>
        <a:off x="511939" y="2334652"/>
        <a:ext cx="7205721" cy="1023877"/>
      </dsp:txXfrm>
    </dsp:sp>
    <dsp:sp modelId="{496F3873-A68D-4765-9305-5AF76C3C10C6}">
      <dsp:nvSpPr>
        <dsp:cNvPr id="0" name=""/>
        <dsp:cNvSpPr/>
      </dsp:nvSpPr>
      <dsp:spPr>
        <a:xfrm>
          <a:off x="0" y="3501873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ОЦЕНКИ ПОСТУПЛЕНИЙ ДОХОДОВ МЕСТНОГО БЮДЖЕТА В 2021 ГОДУ</a:t>
          </a:r>
          <a:endParaRPr lang="ru-RU" sz="2900" kern="1200" dirty="0"/>
        </a:p>
      </dsp:txBody>
      <dsp:txXfrm>
        <a:off x="511939" y="3501873"/>
        <a:ext cx="7205721" cy="1023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0.43792</cdr:x>
      <cdr:y>0.62857</cdr:y>
    </cdr:from>
    <cdr:to>
      <cdr:x>0.46587</cdr:x>
      <cdr:y>0.82857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3384376" y="3168352"/>
          <a:ext cx="216024" cy="10081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0.65222</cdr:y>
    </cdr:from>
    <cdr:to>
      <cdr:x>0.64039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908720" y="1944216"/>
          <a:ext cx="950313" cy="30712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11716,7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0.21786</cdr:x>
      <cdr:y>0.36234</cdr:y>
    </cdr:from>
    <cdr:to>
      <cdr:x>0.43555</cdr:x>
      <cdr:y>0.46536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972616" y="1080120"/>
          <a:ext cx="971876" cy="30709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73505,8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0.03091</cdr:x>
      <cdr:y>0.05593</cdr:y>
    </cdr:from>
    <cdr:to>
      <cdr:x>0.30207</cdr:x>
      <cdr:y>0.17779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24833" y="122262"/>
          <a:ext cx="1095111" cy="26637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161329,1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0.66154</cdr:y>
    </cdr:from>
    <cdr:to>
      <cdr:x>0.5619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096343"/>
          <a:ext cx="1015986" cy="43861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488,4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0.24762</cdr:x>
      <cdr:y>0</cdr:y>
    </cdr:from>
    <cdr:to>
      <cdr:x>0.39048</cdr:x>
      <cdr:y>0.10302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72207" y="0"/>
          <a:ext cx="1080121" cy="48218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13720,7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0.18462</cdr:y>
    </cdr:from>
    <cdr:to>
      <cdr:x>0.21905</cdr:x>
      <cdr:y>0.29109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1" y="864096"/>
          <a:ext cx="1368153" cy="49836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9393,2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</cdr:x>
      <cdr:y>0.07692</cdr:y>
    </cdr:from>
    <cdr:to>
      <cdr:x>0.74286</cdr:x>
      <cdr:y>0.17995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536504" y="360040"/>
          <a:ext cx="1080120" cy="48223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11400,9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7756"/>
          </a:xfrm>
          <a:prstGeom prst="rect">
            <a:avLst/>
          </a:prstGeom>
        </p:spPr>
        <p:txBody>
          <a:bodyPr vert="horz" lIns="90324" tIns="45162" rIns="90324" bIns="451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131" y="0"/>
            <a:ext cx="2929474" cy="497756"/>
          </a:xfrm>
          <a:prstGeom prst="rect">
            <a:avLst/>
          </a:prstGeom>
        </p:spPr>
        <p:txBody>
          <a:bodyPr vert="horz" lIns="90324" tIns="45162" rIns="90324" bIns="45162" rtlCol="0"/>
          <a:lstStyle>
            <a:lvl1pPr algn="r">
              <a:defRPr sz="1200"/>
            </a:lvl1pPr>
          </a:lstStyle>
          <a:p>
            <a:fld id="{CE7BBA6C-AE88-47E0-93C1-BDE9E348C69C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24" tIns="45162" rIns="90324" bIns="451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22379"/>
            <a:ext cx="5408619" cy="4475076"/>
          </a:xfrm>
          <a:prstGeom prst="rect">
            <a:avLst/>
          </a:prstGeom>
        </p:spPr>
        <p:txBody>
          <a:bodyPr vert="horz" lIns="90324" tIns="45162" rIns="90324" bIns="4516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2"/>
            <a:ext cx="2929474" cy="497756"/>
          </a:xfrm>
          <a:prstGeom prst="rect">
            <a:avLst/>
          </a:prstGeom>
        </p:spPr>
        <p:txBody>
          <a:bodyPr vert="horz" lIns="90324" tIns="45162" rIns="90324" bIns="451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131" y="9443182"/>
            <a:ext cx="2929474" cy="497756"/>
          </a:xfrm>
          <a:prstGeom prst="rect">
            <a:avLst/>
          </a:prstGeom>
        </p:spPr>
        <p:txBody>
          <a:bodyPr vert="horz" lIns="90324" tIns="45162" rIns="90324" bIns="45162" rtlCol="0" anchor="b"/>
          <a:lstStyle>
            <a:lvl1pPr algn="r">
              <a:defRPr sz="1200"/>
            </a:lvl1pPr>
          </a:lstStyle>
          <a:p>
            <a:fld id="{26C64397-C5C1-4E3D-8CE0-47BCD0477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3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7A09-9101-454C-906D-FB0DE1AB291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31064" y="9443641"/>
            <a:ext cx="2928521" cy="49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46" tIns="46277" rIns="92546" bIns="46277" anchor="b"/>
          <a:lstStyle>
            <a:lvl1pPr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37A86217-FA0C-4DD0-8C56-5499B0C947CA}" type="slidenum">
              <a:rPr lang="ru-RU" altLang="ru-RU"/>
              <a:pPr algn="r"/>
              <a:t>11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46125"/>
            <a:ext cx="4972050" cy="372903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906" y="4723413"/>
            <a:ext cx="5408930" cy="4470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46" tIns="46277" rIns="92546" bIns="46277"/>
          <a:lstStyle/>
          <a:p>
            <a:pPr eaLnBrk="1" hangingPunct="1"/>
            <a:endParaRPr lang="en-US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1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2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3858-5E62-41AB-960C-ED6347430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EF82-CE1D-4150-8F5F-A5D7C8136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33AC-2F9B-4725-878B-9BB236449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9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9C37-6173-4212-A446-9E7BFBF4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D568-79CB-4F7E-BF89-17859D77E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33A932-9ACA-4A08-B0EE-AC86DA8DE6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5FE-6501-4DB3-9A9F-9D8E8F52F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1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D6D8-A4CA-4757-A55F-06C1C88CE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6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32C2-EC5F-49D0-857E-46BA184DB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9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714E-04A3-4AAE-8447-02C587676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4FBA-0146-4CC3-A916-F4F01748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C1D9-0BCD-4FF4-AB3A-8F6AC258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1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5B6B-E0FB-425E-9CB7-5CC664681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7B5F-3EF9-4824-B26F-6C4CA107D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5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E473-8416-424F-BD42-03C1832D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6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84DC23-23C1-416A-BE3A-02B8687EB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31" r:id="rId13"/>
    <p:sldLayoutId id="2147483732" r:id="rId14"/>
    <p:sldLayoutId id="21474837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13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Relationship Id="rId9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1.jpg"/><Relationship Id="rId18" Type="http://schemas.microsoft.com/office/2007/relationships/diagramDrawing" Target="../diagrams/drawing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openxmlformats.org/officeDocument/2006/relationships/diagramColors" Target="../diagrams/colors8.xml"/><Relationship Id="rId2" Type="http://schemas.openxmlformats.org/officeDocument/2006/relationships/image" Target="../media/image30.jpeg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Layout" Target="../diagrams/layout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704856" cy="216024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БЮДЖЕТ </a:t>
            </a:r>
            <a:r>
              <a:rPr lang="ru-RU" b="1" dirty="0">
                <a:latin typeface="Times New Roman" pitchFamily="18" charset="0"/>
              </a:rPr>
              <a:t>ДЛЯ ГРАЖДАН </a:t>
            </a:r>
            <a:r>
              <a:rPr lang="ru-RU" b="1" dirty="0" smtClean="0">
                <a:latin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</a:rPr>
              <a:t>2022-2024 годы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itchFamily="18" charset="0"/>
              </a:rPr>
              <a:t>МАКСАТИХИНСКИЙ </a:t>
            </a:r>
            <a:r>
              <a:rPr lang="ru-RU" b="1" dirty="0" smtClean="0">
                <a:latin typeface="Times New Roman" pitchFamily="18" charset="0"/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0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подходы к формированию расходов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бюджета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района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06697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742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44488" y="6361113"/>
            <a:ext cx="3702050" cy="49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9594548-0367-449E-BC69-0641C878B66D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3988" y="2035175"/>
            <a:ext cx="2174875" cy="2722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Первоочередные </a:t>
            </a:r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формировании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расходной части бюджета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226" name="Скругленный прямоугольник 5"/>
          <p:cNvSpPr>
            <a:spLocks noChangeArrowheads="1"/>
          </p:cNvSpPr>
          <p:nvPr/>
        </p:nvSpPr>
        <p:spPr bwMode="auto">
          <a:xfrm>
            <a:off x="2873375" y="1414463"/>
            <a:ext cx="6122988" cy="774700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заработной плате и начислениям</a:t>
            </a:r>
          </a:p>
        </p:txBody>
      </p:sp>
      <p:sp>
        <p:nvSpPr>
          <p:cNvPr id="9227" name="Скругленный прямоугольник 5"/>
          <p:cNvSpPr>
            <a:spLocks noChangeArrowheads="1"/>
          </p:cNvSpPr>
          <p:nvPr/>
        </p:nvSpPr>
        <p:spPr bwMode="auto">
          <a:xfrm>
            <a:off x="2860675" y="2752725"/>
            <a:ext cx="6096000" cy="773113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по расходам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на оплату коммунальных услуг</a:t>
            </a:r>
          </a:p>
        </p:txBody>
      </p:sp>
      <p:sp>
        <p:nvSpPr>
          <p:cNvPr id="9228" name="Скругленный прямоугольник 5"/>
          <p:cNvSpPr>
            <a:spLocks noChangeArrowheads="1"/>
          </p:cNvSpPr>
          <p:nvPr/>
        </p:nvSpPr>
        <p:spPr bwMode="auto">
          <a:xfrm>
            <a:off x="2900363" y="3983038"/>
            <a:ext cx="6096000" cy="774700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подвозу учащихся, питанию детей</a:t>
            </a:r>
          </a:p>
        </p:txBody>
      </p:sp>
      <p:sp>
        <p:nvSpPr>
          <p:cNvPr id="9229" name="Скругленный прямоугольник 5"/>
          <p:cNvSpPr>
            <a:spLocks noChangeArrowheads="1"/>
          </p:cNvSpPr>
          <p:nvPr/>
        </p:nvSpPr>
        <p:spPr bwMode="auto">
          <a:xfrm>
            <a:off x="2889250" y="5164138"/>
            <a:ext cx="6107113" cy="67627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Иные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первоочередные расходы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2514600" y="1547813"/>
            <a:ext cx="1588" cy="3954462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28888" y="4471988"/>
            <a:ext cx="360362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41588" y="1547813"/>
            <a:ext cx="358775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328863" y="3189288"/>
            <a:ext cx="571500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514600" y="5502275"/>
            <a:ext cx="360363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002891" y="173036"/>
            <a:ext cx="8017284" cy="6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Первоочередные задачи при формировании расходной части бюджета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66592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511631"/>
              </p:ext>
            </p:extLst>
          </p:nvPr>
        </p:nvGraphicFramePr>
        <p:xfrm>
          <a:off x="735013" y="1319213"/>
          <a:ext cx="7912100" cy="500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района</a:t>
            </a:r>
            <a:r>
              <a:rPr lang="ru-RU" sz="2800" b="1" dirty="0" smtClean="0">
                <a:latin typeface="Times New Roman" pitchFamily="18" charset="0"/>
              </a:rPr>
              <a:t> на 2022-2024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  <p:sp>
        <p:nvSpPr>
          <p:cNvPr id="4" name="Овал 3"/>
          <p:cNvSpPr/>
          <p:nvPr/>
        </p:nvSpPr>
        <p:spPr>
          <a:xfrm>
            <a:off x="694826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362808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38" y="160337"/>
            <a:ext cx="8433308" cy="45611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</a:rPr>
              <a:t>Структура расходов бюджета </a:t>
            </a:r>
            <a:r>
              <a:rPr lang="ru-RU" sz="1600" b="1" dirty="0" err="1">
                <a:latin typeface="Times New Roman" pitchFamily="18" charset="0"/>
              </a:rPr>
              <a:t>Максатихинского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</a:rPr>
              <a:t>района по разделам бюджетной классификации на 2022 год и плановый период 2023-2024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4176819"/>
              </p:ext>
            </p:extLst>
          </p:nvPr>
        </p:nvGraphicFramePr>
        <p:xfrm>
          <a:off x="4283968" y="9461"/>
          <a:ext cx="4824536" cy="672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74451480"/>
              </p:ext>
            </p:extLst>
          </p:nvPr>
        </p:nvGraphicFramePr>
        <p:xfrm>
          <a:off x="6804248" y="476672"/>
          <a:ext cx="22322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59907736"/>
              </p:ext>
            </p:extLst>
          </p:nvPr>
        </p:nvGraphicFramePr>
        <p:xfrm>
          <a:off x="6479704" y="3717032"/>
          <a:ext cx="2664296" cy="249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824024"/>
              </p:ext>
            </p:extLst>
          </p:nvPr>
        </p:nvGraphicFramePr>
        <p:xfrm>
          <a:off x="179512" y="1052735"/>
          <a:ext cx="4126938" cy="5413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40109,8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35281,9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33464,4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3441,5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54487,2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61246,8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62944,1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2980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907,2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208547,7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208891,9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205991,9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40194,7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39668,6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38368,6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14803,5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13050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10878,6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7565,6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4647,6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373972,0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372206,8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368442,2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499992" y="378904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36213"/>
              </p:ext>
            </p:extLst>
          </p:nvPr>
        </p:nvGraphicFramePr>
        <p:xfrm>
          <a:off x="179512" y="980729"/>
          <a:ext cx="4126938" cy="5515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280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38738,2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37634,4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36529,7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2956,2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2722,8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2522,8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49547,3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53658,4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55408,8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40,0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20,0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257161,9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249613,4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246208,9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45268,8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44079,0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43179,0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11796,8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14167,9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12938,5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5584,1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5236,9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5136,9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1811,9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1811,9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1811,9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412905,2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413270,7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412329,5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0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расходов на 2022 год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(412905,2 тыс.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616206"/>
              </p:ext>
            </p:extLst>
          </p:nvPr>
        </p:nvGraphicFramePr>
        <p:xfrm>
          <a:off x="31868" y="1556792"/>
          <a:ext cx="7787208" cy="44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Двойные фигурные скобки 2"/>
          <p:cNvSpPr/>
          <p:nvPr/>
        </p:nvSpPr>
        <p:spPr>
          <a:xfrm>
            <a:off x="7596336" y="2276872"/>
            <a:ext cx="1224136" cy="136815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</a:rPr>
              <a:t>319811,6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77,5%</a:t>
            </a: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1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35" y="11436"/>
            <a:ext cx="8426370" cy="88741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</a:rPr>
              <a:t>Расходы бюджета на социальную сферу в </a:t>
            </a:r>
            <a:r>
              <a:rPr lang="ru-RU" sz="1800" b="1" dirty="0" smtClean="0">
                <a:latin typeface="Times New Roman" pitchFamily="18" charset="0"/>
              </a:rPr>
              <a:t>2022 </a:t>
            </a:r>
            <a:r>
              <a:rPr lang="ru-RU" sz="1800" b="1" dirty="0">
                <a:latin typeface="Times New Roman" pitchFamily="18" charset="0"/>
              </a:rPr>
              <a:t>году и на плановый период </a:t>
            </a:r>
            <a:r>
              <a:rPr lang="ru-RU" sz="1800" b="1" dirty="0" smtClean="0">
                <a:latin typeface="Times New Roman" pitchFamily="18" charset="0"/>
              </a:rPr>
              <a:t>2023-2024 </a:t>
            </a:r>
            <a:r>
              <a:rPr lang="ru-RU" sz="1800" b="1" dirty="0">
                <a:latin typeface="Times New Roman" pitchFamily="18" charset="0"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48" y="1591136"/>
            <a:ext cx="127881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 257161,9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2023– 249613,4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2024– 246208,9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1" y="787077"/>
            <a:ext cx="9005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предыдущие годы  в структуре  расходов приоритетными  являются расходы на социальную сферу, которые составляют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77,5%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(412905,2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75,8% (413270,7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74,3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(412329,5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рублей).	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2867" y="1591136"/>
            <a:ext cx="106631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 45268,8</a:t>
            </a:r>
          </a:p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44079,0</a:t>
            </a:r>
          </a:p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43179,0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9194" y="1614219"/>
            <a:ext cx="2207784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обеспечение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 11796,8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14167,9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12938,5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00893500"/>
              </p:ext>
            </p:extLst>
          </p:nvPr>
        </p:nvGraphicFramePr>
        <p:xfrm>
          <a:off x="491563" y="3789040"/>
          <a:ext cx="2136221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34223807"/>
              </p:ext>
            </p:extLst>
          </p:nvPr>
        </p:nvGraphicFramePr>
        <p:xfrm>
          <a:off x="2771800" y="3694420"/>
          <a:ext cx="3035377" cy="317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074901670"/>
              </p:ext>
            </p:extLst>
          </p:nvPr>
        </p:nvGraphicFramePr>
        <p:xfrm>
          <a:off x="6470618" y="3655892"/>
          <a:ext cx="2341884" cy="238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7584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412905,2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5062" y="5520594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413270,7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5375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412329,5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1924" y="1544970"/>
            <a:ext cx="20017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– 5584,1</a:t>
            </a:r>
          </a:p>
          <a:p>
            <a:pPr eaLnBrk="1" hangingPunct="1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– 5236,9</a:t>
            </a:r>
          </a:p>
          <a:p>
            <a:pPr eaLnBrk="1" hangingPunct="1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– 5136,9</a:t>
            </a:r>
          </a:p>
        </p:txBody>
      </p:sp>
      <p:pic>
        <p:nvPicPr>
          <p:cNvPr id="26" name="Picture 4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4" y="2492896"/>
            <a:ext cx="1306225" cy="1349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9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98" y="2492896"/>
            <a:ext cx="1877256" cy="135914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sockontrak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44" y="2500530"/>
            <a:ext cx="2028614" cy="13681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97" y="2590777"/>
            <a:ext cx="1800052" cy="11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0550252"/>
              </p:ext>
            </p:extLst>
          </p:nvPr>
        </p:nvGraphicFramePr>
        <p:xfrm>
          <a:off x="111" y="1124744"/>
          <a:ext cx="904240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расходов бюджета по муниципальным целевым программам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</p:txBody>
      </p:sp>
      <p:sp>
        <p:nvSpPr>
          <p:cNvPr id="4" name="Овал 3"/>
          <p:cNvSpPr/>
          <p:nvPr/>
        </p:nvSpPr>
        <p:spPr>
          <a:xfrm>
            <a:off x="5292080" y="131070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92150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Программные направления деятельности муниципального образования </a:t>
            </a:r>
            <a:r>
              <a:rPr lang="ru-RU" sz="2800" b="1" dirty="0" err="1" smtClean="0">
                <a:latin typeface="Times New Roman" pitchFamily="18" charset="0"/>
              </a:rPr>
              <a:t>Максатихинский</a:t>
            </a:r>
            <a:r>
              <a:rPr lang="ru-RU" sz="2800" b="1" dirty="0" smtClean="0">
                <a:latin typeface="Times New Roman" pitchFamily="18" charset="0"/>
              </a:rPr>
              <a:t> район на 2022 год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679005"/>
              </p:ext>
            </p:extLst>
          </p:nvPr>
        </p:nvGraphicFramePr>
        <p:xfrm>
          <a:off x="35692" y="1556792"/>
          <a:ext cx="907300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6804248" y="1412776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350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115" y="67979"/>
            <a:ext cx="8209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муниципального образования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на 2022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053465"/>
            <a:ext cx="1916279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 муниципального 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949280"/>
            <a:ext cx="178250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626,1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1938" y="1503264"/>
            <a:ext cx="19980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3156" y="1976193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700,0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60" y="1844824"/>
            <a:ext cx="1486025" cy="153807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vanteevka.today/wp-content/uploads/2016/06/K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20" y="4799523"/>
            <a:ext cx="1808854" cy="11568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440025640"/>
              </p:ext>
            </p:extLst>
          </p:nvPr>
        </p:nvGraphicFramePr>
        <p:xfrm>
          <a:off x="257707" y="1452974"/>
          <a:ext cx="4544040" cy="309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04248" y="3068960"/>
            <a:ext cx="191627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представительны органов местного самоуправления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0202" y="4214748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618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03 «Национальная безопасность и правоохранительная деятельность» на  2022 год и плановый период 2023-2024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0920735"/>
              </p:ext>
            </p:extLst>
          </p:nvPr>
        </p:nvGraphicFramePr>
        <p:xfrm>
          <a:off x="0" y="3140968"/>
          <a:ext cx="5519614" cy="365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129110"/>
              </p:ext>
            </p:extLst>
          </p:nvPr>
        </p:nvGraphicFramePr>
        <p:xfrm>
          <a:off x="3707904" y="1281118"/>
          <a:ext cx="6336704" cy="412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12715"/>
            <a:ext cx="2724188" cy="17792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3779912" y="378904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806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Основные параметры бюджета                                                                                                                                                                                                                                                  района</a:t>
            </a:r>
            <a:r>
              <a:rPr lang="ru-RU" sz="1400" dirty="0" smtClean="0"/>
              <a:t>                       </a:t>
            </a:r>
            <a:endParaRPr lang="ru-RU" sz="3600" dirty="0" smtClean="0"/>
          </a:p>
        </p:txBody>
      </p:sp>
      <p:graphicFrame>
        <p:nvGraphicFramePr>
          <p:cNvPr id="5381" name="Group 2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68757335"/>
              </p:ext>
            </p:extLst>
          </p:nvPr>
        </p:nvGraphicFramePr>
        <p:xfrm>
          <a:off x="446637" y="1052515"/>
          <a:ext cx="7848872" cy="5079419"/>
        </p:xfrm>
        <a:graphic>
          <a:graphicData uri="http://schemas.openxmlformats.org/drawingml/2006/table">
            <a:tbl>
              <a:tblPr/>
              <a:tblGrid>
                <a:gridCol w="3096344"/>
                <a:gridCol w="936104"/>
                <a:gridCol w="1128355"/>
                <a:gridCol w="871460"/>
                <a:gridCol w="871460"/>
                <a:gridCol w="945149"/>
              </a:tblGrid>
              <a:tr h="1103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направления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(факт)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(№ от 02.12.21г.)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416867,12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422213,39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412905,2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413270,7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412329,5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(ННД)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41166,93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36522,60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42221,1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42972,8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43321,4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Дополнительный норматив от НДФЛ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61399,60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53534,0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63277,0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64381,0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65500,0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поступления, в т.ч.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314300,59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332156,79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307407,1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305916,9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303508,1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72449,50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78637,30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73856,3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65670,0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62628,0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Целевые средства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241851,09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253519,49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233550,8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240246,9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240880,1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402306,21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437896,88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412905,2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413270,7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412329,5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средств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172309,10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184377,39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179354,4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173023,8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171449,4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целевых средств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229997,11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253519,49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233550,8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240246,9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240880,1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 (-) Профицит (+)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+14560,91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- 15683,49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117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04 «Национальная  экономика»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  2022 год и плановый период 2023-2024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9774673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914707"/>
              </p:ext>
            </p:extLst>
          </p:nvPr>
        </p:nvGraphicFramePr>
        <p:xfrm>
          <a:off x="4211960" y="2348880"/>
          <a:ext cx="5544616" cy="419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4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0408 «Транспорт» на  2022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750322"/>
              </p:ext>
            </p:extLst>
          </p:nvPr>
        </p:nvGraphicFramePr>
        <p:xfrm>
          <a:off x="0" y="1268760"/>
          <a:ext cx="85324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293096"/>
            <a:ext cx="4032448" cy="22741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581128"/>
            <a:ext cx="3816424" cy="21346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5035183"/>
              </p:ext>
            </p:extLst>
          </p:nvPr>
        </p:nvGraphicFramePr>
        <p:xfrm>
          <a:off x="1043608" y="1412776"/>
          <a:ext cx="772835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0409 «Дорожное хозяйство (дорожные фонды)» на  2022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16614770"/>
              </p:ext>
            </p:extLst>
          </p:nvPr>
        </p:nvGraphicFramePr>
        <p:xfrm>
          <a:off x="144463" y="1308100"/>
          <a:ext cx="8542168" cy="50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2022-2024 годов по разделу 07 «Образование»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92340" cy="28592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06794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6321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07 «Образование» на 2022 год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14114413"/>
              </p:ext>
            </p:extLst>
          </p:nvPr>
        </p:nvGraphicFramePr>
        <p:xfrm>
          <a:off x="899592" y="1628800"/>
          <a:ext cx="75608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6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29349721"/>
              </p:ext>
            </p:extLst>
          </p:nvPr>
        </p:nvGraphicFramePr>
        <p:xfrm>
          <a:off x="52389" y="1320800"/>
          <a:ext cx="8806136" cy="455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2022-2024 годов по разделу 08 «Культура, кинематография»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324745"/>
            <a:ext cx="2724188" cy="181115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716016" y="207317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0857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Направление расходов по РП 0801 «Культура» в разрезе муниципальных учреждений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88688095"/>
              </p:ext>
            </p:extLst>
          </p:nvPr>
        </p:nvGraphicFramePr>
        <p:xfrm>
          <a:off x="971600" y="1268760"/>
          <a:ext cx="7416824" cy="444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5440774"/>
            <a:ext cx="2088232" cy="1388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327997"/>
            <a:ext cx="2160240" cy="1436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5535819"/>
            <a:ext cx="1800200" cy="11982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578921534"/>
              </p:ext>
            </p:extLst>
          </p:nvPr>
        </p:nvGraphicFramePr>
        <p:xfrm>
          <a:off x="50800" y="1320800"/>
          <a:ext cx="88900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2022-2024 годов по разделу 10 «Социальная политика»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89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10827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325248"/>
            <a:ext cx="3456384" cy="142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52341323"/>
              </p:ext>
            </p:extLst>
          </p:nvPr>
        </p:nvGraphicFramePr>
        <p:xfrm>
          <a:off x="1491469" y="947629"/>
          <a:ext cx="7404798" cy="248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7091" y="116632"/>
            <a:ext cx="772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финансирования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10 «Социальная политика»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48717" y="3850676"/>
            <a:ext cx="1399547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к государственной пенсии муниципальным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3850676"/>
            <a:ext cx="1630539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жильём молодых семей за счёт средств бюджета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8717" y="5174115"/>
            <a:ext cx="139954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5451114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64873123"/>
              </p:ext>
            </p:extLst>
          </p:nvPr>
        </p:nvGraphicFramePr>
        <p:xfrm>
          <a:off x="0" y="980727"/>
          <a:ext cx="1429524" cy="176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41267" y="4393525"/>
            <a:ext cx="1296144" cy="571809"/>
            <a:chOff x="0" y="595210"/>
            <a:chExt cx="1429524" cy="571809"/>
          </a:xfrm>
        </p:grpSpPr>
        <p:sp>
          <p:nvSpPr>
            <p:cNvPr id="32" name="Нашивка 31"/>
            <p:cNvSpPr/>
            <p:nvPr/>
          </p:nvSpPr>
          <p:spPr>
            <a:xfrm>
              <a:off x="0" y="595210"/>
              <a:ext cx="1429524" cy="571809"/>
            </a:xfrm>
            <a:prstGeom prst="chevron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285905" y="595210"/>
              <a:ext cx="857715" cy="571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5080" rIns="0" bIns="50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За счёт средств местного бюджета</a:t>
              </a:r>
              <a:endParaRPr lang="ru-RU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5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175" y="1772816"/>
            <a:ext cx="5180588" cy="337806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147050" cy="8509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Структура расходов бюджета по разделу 11 «Физическая культура и спорт» на 2022 год и плановый период </a:t>
            </a: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2023-2024 годов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73891821"/>
              </p:ext>
            </p:extLst>
          </p:nvPr>
        </p:nvGraphicFramePr>
        <p:xfrm>
          <a:off x="539552" y="980727"/>
          <a:ext cx="3839623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8005343"/>
              </p:ext>
            </p:extLst>
          </p:nvPr>
        </p:nvGraphicFramePr>
        <p:xfrm>
          <a:off x="4644008" y="3140968"/>
          <a:ext cx="4316413" cy="258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118" y="980727"/>
            <a:ext cx="3547093" cy="236634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9337922"/>
              </p:ext>
            </p:extLst>
          </p:nvPr>
        </p:nvGraphicFramePr>
        <p:xfrm>
          <a:off x="784519" y="4437112"/>
          <a:ext cx="3571200" cy="2081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6078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доходной части бюджета муниципального образования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Максатихинский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район» осуществлялось на основе: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5608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830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</a:rPr>
              <a:t>ЗНАЧЕНИЯ ПОКАЗАТЕЛЕЙ ПРОГНОЗА СОЦИАЛЬНО-ЭКОНОМИЧЕСКОГО РАЗВИТИЯ МАКСАТИХИНСКОГО РАЙОНА ТВЕРСКОЙ ОБЛАСТИ</a:t>
            </a:r>
            <a:r>
              <a:rPr lang="ru-RU" sz="1000" dirty="0">
                <a:latin typeface="Times New Roman"/>
                <a:ea typeface="Times New Roman"/>
              </a:rPr>
              <a:t/>
            </a:r>
            <a:br>
              <a:rPr lang="ru-RU" sz="1000" dirty="0">
                <a:latin typeface="Times New Roman"/>
                <a:ea typeface="Times New Roman"/>
              </a:rPr>
            </a:br>
            <a:r>
              <a:rPr lang="ru-RU" sz="1000" dirty="0">
                <a:latin typeface="Times New Roman"/>
                <a:ea typeface="Calibri"/>
              </a:rPr>
              <a:t>НА 2022 ГОД И НА ПЕРИОД ДО 2024 ГОДА</a:t>
            </a:r>
            <a:r>
              <a:rPr lang="ru-RU" sz="1000" dirty="0">
                <a:latin typeface="Times New Roman"/>
                <a:ea typeface="Times New Roman"/>
              </a:rPr>
              <a:t/>
            </a:r>
            <a:br>
              <a:rPr lang="ru-RU" sz="1000" dirty="0">
                <a:latin typeface="Times New Roman"/>
                <a:ea typeface="Times New Roman"/>
              </a:rPr>
            </a:br>
            <a:endParaRPr lang="ru-RU" sz="1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51420610"/>
              </p:ext>
            </p:extLst>
          </p:nvPr>
        </p:nvGraphicFramePr>
        <p:xfrm>
          <a:off x="467544" y="1052735"/>
          <a:ext cx="7848872" cy="5310446"/>
        </p:xfrm>
        <a:graphic>
          <a:graphicData uri="http://schemas.openxmlformats.org/drawingml/2006/table">
            <a:tbl>
              <a:tblPr firstRow="1" firstCol="1" bandRow="1"/>
              <a:tblGrid>
                <a:gridCol w="2952328"/>
                <a:gridCol w="1728192"/>
                <a:gridCol w="648072"/>
                <a:gridCol w="576064"/>
                <a:gridCol w="576064"/>
                <a:gridCol w="720080"/>
                <a:gridCol w="648072"/>
              </a:tblGrid>
              <a:tr h="119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  факт        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2021год оценка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 прогноз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 прогноз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 прогноз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Демографические показатели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14023 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13743 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13475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13213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12962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 населения (среднегодовая) - всего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предыдущему году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98,14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98,05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98,06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98,1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Промышленность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отгруженных товаров собственного производства, выполненных работ и услуг по видам экономической деятельности в действующих ценах каждого года – всего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тыс.рублей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1488894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1564045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1609817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1657510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1715759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Сельское хозяйство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Продукция сельского хозяйства во всех категориях хозяйств - всего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 рублей в ценах соответствующих лет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164,666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171,284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173,306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181,127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189,702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предыдущему году в сопоставимых ценах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Малое предпринимательство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предпринимателей без образования юридического лица (ПБОЮЛ), всего               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305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307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315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Инвестиции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 рублей в ценах соответствующих лет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234015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52633,2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56143,3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355031,7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184082,5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 физического объема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168,9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21,4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101,3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599,4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49,1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Индекс-дефлятор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105,6  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105,1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105,3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105,5 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726" marR="357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Среднегодовая численность занятых в экономике - всего: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человек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3,380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3,390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3,390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3,390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3,390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(без внешних совместителей) - всего: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человек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3,080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3,090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3,090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3,090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3,090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Фонд начисленной заработной платы всех работников  - всего: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 рублей</a:t>
                      </a:r>
                    </a:p>
                  </a:txBody>
                  <a:tcPr marL="35726" marR="357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785,700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795,300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810,000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826,200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842,800</a:t>
                      </a:r>
                    </a:p>
                  </a:txBody>
                  <a:tcPr marL="35726" marR="357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90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707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Формирование доходной части бюджета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Максатихинского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района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5" name="Rectangle 11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6" name="Group 70"/>
          <p:cNvGrpSpPr>
            <a:grpSpLocks noChangeAspect="1"/>
          </p:cNvGrpSpPr>
          <p:nvPr/>
        </p:nvGrpSpPr>
        <p:grpSpPr bwMode="auto">
          <a:xfrm>
            <a:off x="122159" y="1124745"/>
            <a:ext cx="8812088" cy="5730364"/>
            <a:chOff x="2938" y="279"/>
            <a:chExt cx="7740" cy="5023"/>
          </a:xfrm>
        </p:grpSpPr>
        <p:sp>
          <p:nvSpPr>
            <p:cNvPr id="97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2938" y="279"/>
              <a:ext cx="7740" cy="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114"/>
            <p:cNvSpPr>
              <a:spLocks noChangeArrowheads="1"/>
            </p:cNvSpPr>
            <p:nvPr/>
          </p:nvSpPr>
          <p:spPr bwMode="auto">
            <a:xfrm>
              <a:off x="4018" y="1359"/>
              <a:ext cx="923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Стабильные доходы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173467,2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113"/>
            <p:cNvSpPr>
              <a:spLocks noChangeArrowheads="1"/>
            </p:cNvSpPr>
            <p:nvPr/>
          </p:nvSpPr>
          <p:spPr bwMode="auto">
            <a:xfrm>
              <a:off x="5368" y="909"/>
              <a:ext cx="9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Налоговые доходы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36333,9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112"/>
            <p:cNvSpPr>
              <a:spLocks noChangeArrowheads="1"/>
            </p:cNvSpPr>
            <p:nvPr/>
          </p:nvSpPr>
          <p:spPr bwMode="auto">
            <a:xfrm>
              <a:off x="7168" y="639"/>
              <a:ext cx="153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НДФЛ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26000,7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111"/>
            <p:cNvSpPr>
              <a:spLocks noChangeArrowheads="1"/>
            </p:cNvSpPr>
            <p:nvPr/>
          </p:nvSpPr>
          <p:spPr bwMode="auto">
            <a:xfrm>
              <a:off x="7168" y="1314"/>
              <a:ext cx="153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ЕНВД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17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10"/>
            <p:cNvSpPr>
              <a:spLocks noChangeArrowheads="1"/>
            </p:cNvSpPr>
            <p:nvPr/>
          </p:nvSpPr>
          <p:spPr bwMode="auto">
            <a:xfrm>
              <a:off x="7168" y="1653"/>
              <a:ext cx="153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Сельскохозяйственный налог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10,7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7168" y="2124"/>
              <a:ext cx="153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Патентная система налогообложения 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2556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08"/>
            <p:cNvSpPr>
              <a:spLocks noChangeArrowheads="1"/>
            </p:cNvSpPr>
            <p:nvPr/>
          </p:nvSpPr>
          <p:spPr bwMode="auto">
            <a:xfrm>
              <a:off x="8878" y="465"/>
              <a:ext cx="1710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5%  с территорий городского поселения</a:t>
              </a:r>
              <a:endParaRPr kumimoji="0" lang="ru-RU" sz="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13% с территорий сельских поселений</a:t>
              </a:r>
              <a:endParaRPr kumimoji="0" lang="ru-RU" sz="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20% единый норматив</a:t>
              </a:r>
              <a:endParaRPr kumimoji="0" lang="ru-RU" sz="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07"/>
            <p:cNvSpPr>
              <a:spLocks noChangeArrowheads="1"/>
            </p:cNvSpPr>
            <p:nvPr/>
          </p:nvSpPr>
          <p:spPr bwMode="auto">
            <a:xfrm>
              <a:off x="8906" y="1355"/>
              <a:ext cx="630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100%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8907" y="2182"/>
              <a:ext cx="63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100%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2938" y="1899"/>
              <a:ext cx="773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Всего доходов 412905,2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4018" y="3069"/>
              <a:ext cx="1620" cy="18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03"/>
            <p:cNvSpPr>
              <a:spLocks noChangeArrowheads="1"/>
            </p:cNvSpPr>
            <p:nvPr/>
          </p:nvSpPr>
          <p:spPr bwMode="auto">
            <a:xfrm>
              <a:off x="4021" y="2969"/>
              <a:ext cx="1724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Неналоговые доходы 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5887,2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02"/>
            <p:cNvSpPr>
              <a:spLocks noChangeArrowheads="1"/>
            </p:cNvSpPr>
            <p:nvPr/>
          </p:nvSpPr>
          <p:spPr bwMode="auto">
            <a:xfrm>
              <a:off x="4018" y="3322"/>
              <a:ext cx="2250" cy="5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Целевые субвенции из областного бюджета на переданные полномочия 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180686,6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101"/>
            <p:cNvSpPr>
              <a:spLocks noChangeArrowheads="1"/>
            </p:cNvSpPr>
            <p:nvPr/>
          </p:nvSpPr>
          <p:spPr bwMode="auto">
            <a:xfrm>
              <a:off x="4018" y="4257"/>
              <a:ext cx="2958" cy="4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Иные межбюджетные трансферты от поселений на переданные полномочия 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2100+310+8947,2+40=11397,2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(акцизы дор. фонд)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00"/>
            <p:cNvSpPr>
              <a:spLocks noChangeArrowheads="1"/>
            </p:cNvSpPr>
            <p:nvPr/>
          </p:nvSpPr>
          <p:spPr bwMode="auto">
            <a:xfrm>
              <a:off x="4941" y="2068"/>
              <a:ext cx="1170" cy="6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Межбюджетные выравнивающие трансферты 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137133,3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99"/>
            <p:cNvSpPr>
              <a:spLocks noChangeArrowheads="1"/>
            </p:cNvSpPr>
            <p:nvPr/>
          </p:nvSpPr>
          <p:spPr bwMode="auto">
            <a:xfrm>
              <a:off x="7258" y="3322"/>
              <a:ext cx="225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Доп. норматив  НДФЛ (65%)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63277,0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98"/>
            <p:cNvSpPr>
              <a:spLocks noChangeArrowheads="1"/>
            </p:cNvSpPr>
            <p:nvPr/>
          </p:nvSpPr>
          <p:spPr bwMode="auto">
            <a:xfrm>
              <a:off x="7258" y="3660"/>
              <a:ext cx="225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Дотация на выравнивание бюджетной обеспеченности 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69798,0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97"/>
            <p:cNvSpPr>
              <a:spLocks noChangeArrowheads="1"/>
            </p:cNvSpPr>
            <p:nvPr/>
          </p:nvSpPr>
          <p:spPr bwMode="auto">
            <a:xfrm>
              <a:off x="7258" y="4194"/>
              <a:ext cx="2250" cy="3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Дотация на сбалансированность 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4058,3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96"/>
            <p:cNvSpPr>
              <a:spLocks noChangeArrowheads="1"/>
            </p:cNvSpPr>
            <p:nvPr/>
          </p:nvSpPr>
          <p:spPr bwMode="auto">
            <a:xfrm>
              <a:off x="8907" y="1593"/>
              <a:ext cx="1710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50%  с территорий городского поселения</a:t>
              </a:r>
              <a:endParaRPr kumimoji="0" lang="ru-RU" sz="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70% с территорий сельских поселений</a:t>
              </a:r>
              <a:endParaRPr kumimoji="0" lang="ru-RU" sz="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ctangle 95"/>
            <p:cNvSpPr>
              <a:spLocks noChangeArrowheads="1"/>
            </p:cNvSpPr>
            <p:nvPr/>
          </p:nvSpPr>
          <p:spPr bwMode="auto">
            <a:xfrm>
              <a:off x="9058" y="279"/>
              <a:ext cx="1440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Нормативы зачислений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Line 94"/>
            <p:cNvSpPr>
              <a:spLocks noChangeShapeType="1"/>
            </p:cNvSpPr>
            <p:nvPr/>
          </p:nvSpPr>
          <p:spPr bwMode="auto">
            <a:xfrm>
              <a:off x="3861" y="1644"/>
              <a:ext cx="0" cy="28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Line 93"/>
            <p:cNvSpPr>
              <a:spLocks noChangeShapeType="1"/>
            </p:cNvSpPr>
            <p:nvPr/>
          </p:nvSpPr>
          <p:spPr bwMode="auto">
            <a:xfrm>
              <a:off x="3861" y="1644"/>
              <a:ext cx="1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Line 92"/>
            <p:cNvSpPr>
              <a:spLocks noChangeShapeType="1"/>
            </p:cNvSpPr>
            <p:nvPr/>
          </p:nvSpPr>
          <p:spPr bwMode="auto">
            <a:xfrm>
              <a:off x="3711" y="2357"/>
              <a:ext cx="1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Line 91"/>
            <p:cNvSpPr>
              <a:spLocks noChangeShapeType="1"/>
            </p:cNvSpPr>
            <p:nvPr/>
          </p:nvSpPr>
          <p:spPr bwMode="auto">
            <a:xfrm flipV="1">
              <a:off x="4941" y="1179"/>
              <a:ext cx="427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Line 90"/>
            <p:cNvSpPr>
              <a:spLocks noChangeShapeType="1"/>
            </p:cNvSpPr>
            <p:nvPr/>
          </p:nvSpPr>
          <p:spPr bwMode="auto">
            <a:xfrm>
              <a:off x="4941" y="1629"/>
              <a:ext cx="697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Line 89"/>
            <p:cNvSpPr>
              <a:spLocks noChangeShapeType="1"/>
            </p:cNvSpPr>
            <p:nvPr/>
          </p:nvSpPr>
          <p:spPr bwMode="auto">
            <a:xfrm flipV="1">
              <a:off x="6268" y="729"/>
              <a:ext cx="90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Line 88"/>
            <p:cNvSpPr>
              <a:spLocks noChangeShapeType="1"/>
            </p:cNvSpPr>
            <p:nvPr/>
          </p:nvSpPr>
          <p:spPr bwMode="auto">
            <a:xfrm flipV="1">
              <a:off x="6268" y="1089"/>
              <a:ext cx="90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Line 87"/>
            <p:cNvSpPr>
              <a:spLocks noChangeShapeType="1"/>
            </p:cNvSpPr>
            <p:nvPr/>
          </p:nvSpPr>
          <p:spPr bwMode="auto">
            <a:xfrm>
              <a:off x="6268" y="1179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Line 86"/>
            <p:cNvSpPr>
              <a:spLocks noChangeShapeType="1"/>
            </p:cNvSpPr>
            <p:nvPr/>
          </p:nvSpPr>
          <p:spPr bwMode="auto">
            <a:xfrm>
              <a:off x="6268" y="1179"/>
              <a:ext cx="900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Line 85"/>
            <p:cNvSpPr>
              <a:spLocks noChangeShapeType="1"/>
            </p:cNvSpPr>
            <p:nvPr/>
          </p:nvSpPr>
          <p:spPr bwMode="auto">
            <a:xfrm>
              <a:off x="3886" y="3069"/>
              <a:ext cx="1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Line 84"/>
            <p:cNvSpPr>
              <a:spLocks noChangeShapeType="1"/>
            </p:cNvSpPr>
            <p:nvPr/>
          </p:nvSpPr>
          <p:spPr bwMode="auto">
            <a:xfrm>
              <a:off x="3886" y="3592"/>
              <a:ext cx="135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Line 83"/>
            <p:cNvSpPr>
              <a:spLocks noChangeShapeType="1"/>
            </p:cNvSpPr>
            <p:nvPr/>
          </p:nvSpPr>
          <p:spPr bwMode="auto">
            <a:xfrm>
              <a:off x="3886" y="4039"/>
              <a:ext cx="1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Line 82"/>
            <p:cNvSpPr>
              <a:spLocks noChangeShapeType="1"/>
            </p:cNvSpPr>
            <p:nvPr/>
          </p:nvSpPr>
          <p:spPr bwMode="auto">
            <a:xfrm>
              <a:off x="3893" y="4488"/>
              <a:ext cx="1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Line 81"/>
            <p:cNvSpPr>
              <a:spLocks noChangeShapeType="1"/>
            </p:cNvSpPr>
            <p:nvPr/>
          </p:nvSpPr>
          <p:spPr bwMode="auto">
            <a:xfrm>
              <a:off x="6111" y="2452"/>
              <a:ext cx="1147" cy="9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Line 80"/>
            <p:cNvSpPr>
              <a:spLocks noChangeShapeType="1"/>
            </p:cNvSpPr>
            <p:nvPr/>
          </p:nvSpPr>
          <p:spPr bwMode="auto">
            <a:xfrm>
              <a:off x="6111" y="2452"/>
              <a:ext cx="1147" cy="1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Line 79"/>
            <p:cNvSpPr>
              <a:spLocks noChangeShapeType="1"/>
            </p:cNvSpPr>
            <p:nvPr/>
          </p:nvSpPr>
          <p:spPr bwMode="auto">
            <a:xfrm>
              <a:off x="6111" y="2452"/>
              <a:ext cx="1147" cy="19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Line 78"/>
            <p:cNvSpPr>
              <a:spLocks noChangeShapeType="1"/>
            </p:cNvSpPr>
            <p:nvPr/>
          </p:nvSpPr>
          <p:spPr bwMode="auto">
            <a:xfrm flipH="1" flipV="1">
              <a:off x="5934" y="1719"/>
              <a:ext cx="1042" cy="1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Line 77"/>
            <p:cNvSpPr>
              <a:spLocks noChangeShapeType="1"/>
            </p:cNvSpPr>
            <p:nvPr/>
          </p:nvSpPr>
          <p:spPr bwMode="auto">
            <a:xfrm>
              <a:off x="8698" y="819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Line 76"/>
            <p:cNvSpPr>
              <a:spLocks noChangeShapeType="1"/>
            </p:cNvSpPr>
            <p:nvPr/>
          </p:nvSpPr>
          <p:spPr bwMode="auto">
            <a:xfrm>
              <a:off x="8726" y="1179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Line 75"/>
            <p:cNvSpPr>
              <a:spLocks noChangeShapeType="1"/>
            </p:cNvSpPr>
            <p:nvPr/>
          </p:nvSpPr>
          <p:spPr bwMode="auto">
            <a:xfrm>
              <a:off x="8712" y="1818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Line 74"/>
            <p:cNvSpPr>
              <a:spLocks noChangeShapeType="1"/>
            </p:cNvSpPr>
            <p:nvPr/>
          </p:nvSpPr>
          <p:spPr bwMode="auto">
            <a:xfrm flipH="1">
              <a:off x="8727" y="2304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Rectangle 73"/>
            <p:cNvSpPr>
              <a:spLocks noChangeArrowheads="1"/>
            </p:cNvSpPr>
            <p:nvPr/>
          </p:nvSpPr>
          <p:spPr bwMode="auto">
            <a:xfrm>
              <a:off x="7168" y="2561"/>
              <a:ext cx="1530" cy="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Прочие налоговые  доходы: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Акцизы района 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1916,5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Госпошлина </a:t>
              </a: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1823,0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Line 72"/>
            <p:cNvSpPr>
              <a:spLocks noChangeShapeType="1"/>
            </p:cNvSpPr>
            <p:nvPr/>
          </p:nvSpPr>
          <p:spPr bwMode="auto">
            <a:xfrm>
              <a:off x="6268" y="1179"/>
              <a:ext cx="900" cy="1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" name="Rectangle 103"/>
          <p:cNvSpPr>
            <a:spLocks noChangeArrowheads="1"/>
          </p:cNvSpPr>
          <p:nvPr/>
        </p:nvSpPr>
        <p:spPr bwMode="auto">
          <a:xfrm>
            <a:off x="1363138" y="5349454"/>
            <a:ext cx="2816304" cy="295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Субсидии из областного бюджета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41467,0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11"/>
          <p:cNvSpPr>
            <a:spLocks noChangeArrowheads="1"/>
          </p:cNvSpPr>
          <p:nvPr/>
        </p:nvSpPr>
        <p:spPr bwMode="auto">
          <a:xfrm>
            <a:off x="4954007" y="1940086"/>
            <a:ext cx="1741924" cy="295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УСН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4010,0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Line 76"/>
          <p:cNvSpPr>
            <a:spLocks noChangeShapeType="1"/>
          </p:cNvSpPr>
          <p:nvPr/>
        </p:nvSpPr>
        <p:spPr bwMode="auto">
          <a:xfrm>
            <a:off x="6726172" y="2356648"/>
            <a:ext cx="20493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Rectangle 108"/>
          <p:cNvSpPr>
            <a:spLocks noChangeArrowheads="1"/>
          </p:cNvSpPr>
          <p:nvPr/>
        </p:nvSpPr>
        <p:spPr bwMode="auto">
          <a:xfrm>
            <a:off x="6900863" y="1917220"/>
            <a:ext cx="1946857" cy="3658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Дифференцированный норматив на 2022г.</a:t>
            </a:r>
            <a:r>
              <a:rPr kumimoji="0" lang="ru-RU" sz="7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14,58%</a:t>
            </a:r>
            <a:endParaRPr kumimoji="0" lang="ru-RU" sz="7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Line 72"/>
          <p:cNvSpPr>
            <a:spLocks noChangeShapeType="1"/>
          </p:cNvSpPr>
          <p:nvPr/>
        </p:nvSpPr>
        <p:spPr bwMode="auto">
          <a:xfrm>
            <a:off x="3905435" y="2151488"/>
            <a:ext cx="1040601" cy="1838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4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736304" cy="273630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59914166"/>
              </p:ext>
            </p:extLst>
          </p:nvPr>
        </p:nvGraphicFramePr>
        <p:xfrm>
          <a:off x="1619672" y="2348880"/>
          <a:ext cx="7230706" cy="430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2022 года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51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налоговых доходов 2022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2550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399045"/>
              </p:ext>
            </p:extLst>
          </p:nvPr>
        </p:nvGraphicFramePr>
        <p:xfrm>
          <a:off x="467544" y="1700808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7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неналоговых доходов 2022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168447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611130"/>
              </p:ext>
            </p:extLst>
          </p:nvPr>
        </p:nvGraphicFramePr>
        <p:xfrm>
          <a:off x="467544" y="1700808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2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9480"/>
            <a:ext cx="3348704" cy="251152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48706557"/>
              </p:ext>
            </p:extLst>
          </p:nvPr>
        </p:nvGraphicFramePr>
        <p:xfrm>
          <a:off x="2051720" y="2564904"/>
          <a:ext cx="6946411" cy="413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 безвозмездных  поступлений  бюджета 2022 года</a:t>
            </a:r>
          </a:p>
        </p:txBody>
      </p:sp>
    </p:spTree>
    <p:extLst>
      <p:ext uri="{BB962C8B-B14F-4D97-AF65-F5344CB8AC3E}">
        <p14:creationId xmlns:p14="http://schemas.microsoft.com/office/powerpoint/2010/main" val="187782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25610187"/>
              </p:ext>
            </p:extLst>
          </p:nvPr>
        </p:nvGraphicFramePr>
        <p:xfrm>
          <a:off x="395536" y="1247775"/>
          <a:ext cx="8723064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569325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Структура поступления налоговых и неналоговых доходов в бюджет муниципального района по администраторам доходов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221088"/>
            <a:ext cx="3066931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35597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771939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9340</TotalTime>
  <Words>1749</Words>
  <Application>Microsoft Office PowerPoint</Application>
  <PresentationFormat>Экран (4:3)</PresentationFormat>
  <Paragraphs>516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БЮДЖЕТ ДЛЯ ГРАЖДАН на 2022-2024 годы МАКСАТИХИНСКИЙ РАЙОН</vt:lpstr>
      <vt:lpstr>Основные параметры бюджета                                                                                                                                                                                                                                                  района                       </vt:lpstr>
      <vt:lpstr>Формирование доходной части бюджета муниципального образования «Максатихинский район» осуществлялось на основе:</vt:lpstr>
      <vt:lpstr>Формирование доходной части бюджета Максатихинского района на 2022 год </vt:lpstr>
      <vt:lpstr>Структура доходов бюджета 2022 года</vt:lpstr>
      <vt:lpstr>Структура налоговых доходов 2022 года</vt:lpstr>
      <vt:lpstr>Структура неналоговых доходов 2022 года</vt:lpstr>
      <vt:lpstr>Структура  безвозмездных  поступлений  бюджета 2022 года</vt:lpstr>
      <vt:lpstr>Структура поступления налоговых и неналоговых доходов в бюджет муниципального района по администраторам доходов</vt:lpstr>
      <vt:lpstr>Основные подходы к формированию расходов бюджета  Максатихинского района </vt:lpstr>
      <vt:lpstr>Презентация PowerPoint</vt:lpstr>
      <vt:lpstr>Расходы бюджета района на 2022-2024 годы</vt:lpstr>
      <vt:lpstr>Структура расходов бюджета Максатихинского района по разделам бюджетной классификации на 2022 год и плановый период 2023-2024 годов</vt:lpstr>
      <vt:lpstr>Структура расходов на 2022 год  (412905,2 тыс. руб.)</vt:lpstr>
      <vt:lpstr>Расходы бюджета на социальную сферу в 2022 году и на плановый период 2023-2024 годов</vt:lpstr>
      <vt:lpstr>Структура расходов бюджета по муниципальным целевым программам на 2022 год</vt:lpstr>
      <vt:lpstr>Программные направления деятельности муниципального образования Максатихинский район на 2022 год</vt:lpstr>
      <vt:lpstr>Презентация PowerPoint</vt:lpstr>
      <vt:lpstr>Направления расходов бюджета по разделу 03 «Национальная безопасность и правоохранительная деятельность» на  2022 год и плановый период 2023-2024 годов</vt:lpstr>
      <vt:lpstr>Направления расходов бюджета по разделу 04 «Национальная  экономика» на  2022 год и плановый период 2023-2024 годов</vt:lpstr>
      <vt:lpstr>Направления расходов бюджета по подразделу 0408 «Транспорт» на  2022 год</vt:lpstr>
      <vt:lpstr>Направления расходов бюджета по подразделу 0409 «Дорожное хозяйство (дорожные фонды)» на  2022 год</vt:lpstr>
      <vt:lpstr>Динамика расходов бюджета 2022-2024 годов по разделу 07 «Образование»</vt:lpstr>
      <vt:lpstr>Основные направления расходов по разделу 07 «Образование» на 2022 год</vt:lpstr>
      <vt:lpstr>Динамика расходов бюджета 2022-2024 годов по разделу 08 «Культура, кинематография»</vt:lpstr>
      <vt:lpstr>Направление расходов по РП 0801 «Культура» в разрезе муниципальных учреждений</vt:lpstr>
      <vt:lpstr>Динамика расходов бюджета 2022-2024 годов по разделу 10 «Социальная политика»</vt:lpstr>
      <vt:lpstr>Презентация PowerPoint</vt:lpstr>
      <vt:lpstr>Структура расходов бюджета по разделу 11 «Физическая культура и спорт» на 2022 год и плановый период  2023-2024 годов</vt:lpstr>
      <vt:lpstr>ЗНАЧЕНИЯ ПОКАЗАТЕЛЕЙ ПРОГНОЗА СОЦИАЛЬНО-ЭКОНОМИЧЕСКОГО РАЗВИТИЯ МАКСАТИХИНСКОГО РАЙОНА ТВЕРСКОЙ ОБЛАСТИ НА 2022 ГОД И НА ПЕРИОД ДО 2024 ГОДА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«Максатихинский район» на 2016 год</dc:title>
  <dc:creator>User</dc:creator>
  <cp:lastModifiedBy>User</cp:lastModifiedBy>
  <cp:revision>567</cp:revision>
  <cp:lastPrinted>2021-12-17T06:46:53Z</cp:lastPrinted>
  <dcterms:created xsi:type="dcterms:W3CDTF">2015-11-17T08:08:30Z</dcterms:created>
  <dcterms:modified xsi:type="dcterms:W3CDTF">2023-06-07T11:54:22Z</dcterms:modified>
</cp:coreProperties>
</file>